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7" r:id="rId4"/>
    <p:sldId id="259" r:id="rId5"/>
    <p:sldId id="266" r:id="rId6"/>
    <p:sldId id="262" r:id="rId7"/>
    <p:sldId id="268" r:id="rId8"/>
    <p:sldId id="269" r:id="rId9"/>
    <p:sldId id="264" r:id="rId1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EE7C0-4B11-4FF0-AC5C-E9DC5B88836A}" v="4" dt="2025-12-18T17:38:25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/>
    <p:restoredTop sz="84895"/>
  </p:normalViewPr>
  <p:slideViewPr>
    <p:cSldViewPr snapToGrid="0">
      <p:cViewPr varScale="1">
        <p:scale>
          <a:sx n="96" d="100"/>
          <a:sy n="96" d="100"/>
        </p:scale>
        <p:origin x="43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1FE6F-FEAB-4A8E-9DC7-FF1F87917CFF}" type="doc">
      <dgm:prSet loTypeId="urn:microsoft.com/office/officeart/2008/layout/LinedList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C9DFB93-2585-4F91-B66E-7A28E4818551}">
      <dgm:prSet custT="1"/>
      <dgm:spPr/>
      <dgm:t>
        <a:bodyPr/>
        <a:lstStyle/>
        <a:p>
          <a:r>
            <a:rPr lang="fr-FR" sz="2800" dirty="0"/>
            <a:t>Situation &amp; </a:t>
          </a:r>
          <a:r>
            <a:rPr lang="fr-FR" sz="2800" dirty="0" err="1"/>
            <a:t>problem</a:t>
          </a:r>
          <a:endParaRPr lang="en-US" sz="2800" dirty="0"/>
        </a:p>
      </dgm:t>
    </dgm:pt>
    <dgm:pt modelId="{A4207329-28CB-41E7-B78F-783414F4B2AF}" type="parTrans" cxnId="{E7D67257-4F68-414B-962D-562041C7DBBC}">
      <dgm:prSet/>
      <dgm:spPr/>
      <dgm:t>
        <a:bodyPr/>
        <a:lstStyle/>
        <a:p>
          <a:endParaRPr lang="en-US"/>
        </a:p>
      </dgm:t>
    </dgm:pt>
    <dgm:pt modelId="{044FFFA7-F590-491A-8AED-1A7AC25FB25A}" type="sibTrans" cxnId="{E7D67257-4F68-414B-962D-562041C7DBBC}">
      <dgm:prSet/>
      <dgm:spPr/>
      <dgm:t>
        <a:bodyPr/>
        <a:lstStyle/>
        <a:p>
          <a:endParaRPr lang="en-US"/>
        </a:p>
      </dgm:t>
    </dgm:pt>
    <dgm:pt modelId="{B9E72DB1-0419-4258-BC29-583258087A2C}">
      <dgm:prSet custT="1"/>
      <dgm:spPr/>
      <dgm:t>
        <a:bodyPr/>
        <a:lstStyle/>
        <a:p>
          <a:r>
            <a:rPr lang="en-US" sz="2800" dirty="0"/>
            <a:t>U</a:t>
          </a:r>
          <a:r>
            <a:rPr lang="fr-FR" sz="2800" dirty="0" err="1"/>
            <a:t>ser</a:t>
          </a:r>
          <a:r>
            <a:rPr lang="fr-FR" sz="2800" dirty="0"/>
            <a:t> </a:t>
          </a:r>
          <a:r>
            <a:rPr lang="fr-FR" sz="2800" dirty="0" err="1"/>
            <a:t>roles</a:t>
          </a:r>
          <a:endParaRPr lang="en-US" sz="2800" dirty="0"/>
        </a:p>
      </dgm:t>
    </dgm:pt>
    <dgm:pt modelId="{B8C98CA4-0BD7-4861-BF0E-473ACE7442BF}" type="parTrans" cxnId="{BAF47EC8-3F41-4174-A5F2-EAA91C614679}">
      <dgm:prSet/>
      <dgm:spPr/>
      <dgm:t>
        <a:bodyPr/>
        <a:lstStyle/>
        <a:p>
          <a:endParaRPr lang="en-US"/>
        </a:p>
      </dgm:t>
    </dgm:pt>
    <dgm:pt modelId="{C7E0D2D2-BD14-4DC4-9E7E-B3BEE632FD7F}" type="sibTrans" cxnId="{BAF47EC8-3F41-4174-A5F2-EAA91C614679}">
      <dgm:prSet/>
      <dgm:spPr/>
      <dgm:t>
        <a:bodyPr/>
        <a:lstStyle/>
        <a:p>
          <a:endParaRPr lang="en-US"/>
        </a:p>
      </dgm:t>
    </dgm:pt>
    <dgm:pt modelId="{1C60BB47-1677-48A5-9657-11B672582A31}">
      <dgm:prSet custT="1"/>
      <dgm:spPr/>
      <dgm:t>
        <a:bodyPr/>
        <a:lstStyle/>
        <a:p>
          <a:r>
            <a:rPr lang="en-US" sz="2800" dirty="0"/>
            <a:t>Our features</a:t>
          </a:r>
        </a:p>
      </dgm:t>
    </dgm:pt>
    <dgm:pt modelId="{1FFB4570-5CAC-4D3D-9243-4CD4E98242A2}" type="parTrans" cxnId="{0C38D703-9AC9-45A7-A1D3-B24646B57FCD}">
      <dgm:prSet/>
      <dgm:spPr/>
      <dgm:t>
        <a:bodyPr/>
        <a:lstStyle/>
        <a:p>
          <a:endParaRPr lang="en-US"/>
        </a:p>
      </dgm:t>
    </dgm:pt>
    <dgm:pt modelId="{FF2BBDB2-99DA-4815-ADCF-A997D5AAD991}" type="sibTrans" cxnId="{0C38D703-9AC9-45A7-A1D3-B24646B57FCD}">
      <dgm:prSet/>
      <dgm:spPr/>
      <dgm:t>
        <a:bodyPr/>
        <a:lstStyle/>
        <a:p>
          <a:endParaRPr lang="en-US"/>
        </a:p>
      </dgm:t>
    </dgm:pt>
    <dgm:pt modelId="{C068F050-B300-4EF4-AFA7-095475AD5588}">
      <dgm:prSet custT="1"/>
      <dgm:spPr/>
      <dgm:t>
        <a:bodyPr/>
        <a:lstStyle/>
        <a:p>
          <a:r>
            <a:rPr lang="en-US" sz="2800" dirty="0"/>
            <a:t>Demonstration</a:t>
          </a:r>
        </a:p>
      </dgm:t>
    </dgm:pt>
    <dgm:pt modelId="{5C24C326-8449-43B4-A273-3271C7E00A7A}" type="parTrans" cxnId="{E94D45F6-F23E-46E4-9358-58D280300FBB}">
      <dgm:prSet/>
      <dgm:spPr/>
      <dgm:t>
        <a:bodyPr/>
        <a:lstStyle/>
        <a:p>
          <a:endParaRPr lang="en-US"/>
        </a:p>
      </dgm:t>
    </dgm:pt>
    <dgm:pt modelId="{B43F77A5-B678-4460-AC4B-50324D7F0202}" type="sibTrans" cxnId="{E94D45F6-F23E-46E4-9358-58D280300FBB}">
      <dgm:prSet/>
      <dgm:spPr/>
      <dgm:t>
        <a:bodyPr/>
        <a:lstStyle/>
        <a:p>
          <a:endParaRPr lang="en-US"/>
        </a:p>
      </dgm:t>
    </dgm:pt>
    <dgm:pt modelId="{7FD70434-E545-497D-A077-91ACCB0F68D2}">
      <dgm:prSet custT="1"/>
      <dgm:spPr/>
      <dgm:t>
        <a:bodyPr/>
        <a:lstStyle/>
        <a:p>
          <a:r>
            <a:rPr lang="en-US" sz="2800" dirty="0"/>
            <a:t>Questions</a:t>
          </a:r>
        </a:p>
      </dgm:t>
    </dgm:pt>
    <dgm:pt modelId="{55534D73-21B8-4640-88B2-5EE638B22CB6}" type="parTrans" cxnId="{32861F0A-E7B4-4FFD-BBAA-B378A3B5E5C0}">
      <dgm:prSet/>
      <dgm:spPr/>
      <dgm:t>
        <a:bodyPr/>
        <a:lstStyle/>
        <a:p>
          <a:endParaRPr lang="en-US"/>
        </a:p>
      </dgm:t>
    </dgm:pt>
    <dgm:pt modelId="{21900DB9-272E-4531-A65A-D7DC538C3999}" type="sibTrans" cxnId="{32861F0A-E7B4-4FFD-BBAA-B378A3B5E5C0}">
      <dgm:prSet/>
      <dgm:spPr/>
      <dgm:t>
        <a:bodyPr/>
        <a:lstStyle/>
        <a:p>
          <a:endParaRPr lang="en-US"/>
        </a:p>
      </dgm:t>
    </dgm:pt>
    <dgm:pt modelId="{FB679845-147A-47E5-B466-12A6B7BCDCDB}" type="pres">
      <dgm:prSet presAssocID="{5F41FE6F-FEAB-4A8E-9DC7-FF1F87917CFF}" presName="vert0" presStyleCnt="0">
        <dgm:presLayoutVars>
          <dgm:dir/>
          <dgm:animOne val="branch"/>
          <dgm:animLvl val="lvl"/>
        </dgm:presLayoutVars>
      </dgm:prSet>
      <dgm:spPr/>
    </dgm:pt>
    <dgm:pt modelId="{34701166-654D-44C1-BEC5-50AF3B096BC9}" type="pres">
      <dgm:prSet presAssocID="{CC9DFB93-2585-4F91-B66E-7A28E4818551}" presName="thickLine" presStyleLbl="alignNode1" presStyleIdx="0" presStyleCnt="5"/>
      <dgm:spPr>
        <a:ln>
          <a:noFill/>
        </a:ln>
      </dgm:spPr>
    </dgm:pt>
    <dgm:pt modelId="{9D934FC5-D25C-442A-8355-A1E8C3F1AA9D}" type="pres">
      <dgm:prSet presAssocID="{CC9DFB93-2585-4F91-B66E-7A28E4818551}" presName="horz1" presStyleCnt="0"/>
      <dgm:spPr/>
    </dgm:pt>
    <dgm:pt modelId="{9C774AC2-6760-4736-99A1-D7C6C23B3F96}" type="pres">
      <dgm:prSet presAssocID="{CC9DFB93-2585-4F91-B66E-7A28E4818551}" presName="tx1" presStyleLbl="revTx" presStyleIdx="0" presStyleCnt="5"/>
      <dgm:spPr/>
    </dgm:pt>
    <dgm:pt modelId="{B4D14B9A-65B0-4074-984E-5195AB0479EF}" type="pres">
      <dgm:prSet presAssocID="{CC9DFB93-2585-4F91-B66E-7A28E4818551}" presName="vert1" presStyleCnt="0"/>
      <dgm:spPr/>
    </dgm:pt>
    <dgm:pt modelId="{7C82324A-F6E8-40F0-80C1-5589DFB53B25}" type="pres">
      <dgm:prSet presAssocID="{B9E72DB1-0419-4258-BC29-583258087A2C}" presName="thickLine" presStyleLbl="alignNode1" presStyleIdx="1" presStyleCnt="5"/>
      <dgm:spPr/>
    </dgm:pt>
    <dgm:pt modelId="{D42929A3-A0CC-4FC7-B93D-391583A5B084}" type="pres">
      <dgm:prSet presAssocID="{B9E72DB1-0419-4258-BC29-583258087A2C}" presName="horz1" presStyleCnt="0"/>
      <dgm:spPr/>
    </dgm:pt>
    <dgm:pt modelId="{727AFACE-152C-4B33-BE42-76EAC9F4F4B1}" type="pres">
      <dgm:prSet presAssocID="{B9E72DB1-0419-4258-BC29-583258087A2C}" presName="tx1" presStyleLbl="revTx" presStyleIdx="1" presStyleCnt="5"/>
      <dgm:spPr/>
    </dgm:pt>
    <dgm:pt modelId="{6F1FA0CC-7DD4-4726-8FEC-AD46C845DF97}" type="pres">
      <dgm:prSet presAssocID="{B9E72DB1-0419-4258-BC29-583258087A2C}" presName="vert1" presStyleCnt="0"/>
      <dgm:spPr/>
    </dgm:pt>
    <dgm:pt modelId="{A8D44F66-FBDE-47FA-8CAB-398BE68206E5}" type="pres">
      <dgm:prSet presAssocID="{1C60BB47-1677-48A5-9657-11B672582A31}" presName="thickLine" presStyleLbl="alignNode1" presStyleIdx="2" presStyleCnt="5"/>
      <dgm:spPr/>
    </dgm:pt>
    <dgm:pt modelId="{158698B4-38C2-40A0-B28D-E4996A333351}" type="pres">
      <dgm:prSet presAssocID="{1C60BB47-1677-48A5-9657-11B672582A31}" presName="horz1" presStyleCnt="0"/>
      <dgm:spPr/>
    </dgm:pt>
    <dgm:pt modelId="{B3E3C182-4124-4A16-8F0D-3CC6D8804B8A}" type="pres">
      <dgm:prSet presAssocID="{1C60BB47-1677-48A5-9657-11B672582A31}" presName="tx1" presStyleLbl="revTx" presStyleIdx="2" presStyleCnt="5"/>
      <dgm:spPr/>
    </dgm:pt>
    <dgm:pt modelId="{18E13D4A-E6D3-4249-9554-EBBA97D777C5}" type="pres">
      <dgm:prSet presAssocID="{1C60BB47-1677-48A5-9657-11B672582A31}" presName="vert1" presStyleCnt="0"/>
      <dgm:spPr/>
    </dgm:pt>
    <dgm:pt modelId="{BE2FB61F-216D-44EA-85E0-46EA5B99DDAD}" type="pres">
      <dgm:prSet presAssocID="{C068F050-B300-4EF4-AFA7-095475AD5588}" presName="thickLine" presStyleLbl="alignNode1" presStyleIdx="3" presStyleCnt="5"/>
      <dgm:spPr/>
    </dgm:pt>
    <dgm:pt modelId="{1BF3CAF2-63CE-44C1-A362-66418389E905}" type="pres">
      <dgm:prSet presAssocID="{C068F050-B300-4EF4-AFA7-095475AD5588}" presName="horz1" presStyleCnt="0"/>
      <dgm:spPr/>
    </dgm:pt>
    <dgm:pt modelId="{D091E7FC-75F8-4F53-BFD4-E03DC4B71903}" type="pres">
      <dgm:prSet presAssocID="{C068F050-B300-4EF4-AFA7-095475AD5588}" presName="tx1" presStyleLbl="revTx" presStyleIdx="3" presStyleCnt="5"/>
      <dgm:spPr/>
    </dgm:pt>
    <dgm:pt modelId="{6CFF5050-7FAB-401D-B907-57E0AFA81127}" type="pres">
      <dgm:prSet presAssocID="{C068F050-B300-4EF4-AFA7-095475AD5588}" presName="vert1" presStyleCnt="0"/>
      <dgm:spPr/>
    </dgm:pt>
    <dgm:pt modelId="{E0DB7B3B-6697-4E81-8A1A-E9204B8CB1E3}" type="pres">
      <dgm:prSet presAssocID="{7FD70434-E545-497D-A077-91ACCB0F68D2}" presName="thickLine" presStyleLbl="alignNode1" presStyleIdx="4" presStyleCnt="5"/>
      <dgm:spPr/>
    </dgm:pt>
    <dgm:pt modelId="{5D98B378-66E0-4D7A-8A54-2DA65BD992E9}" type="pres">
      <dgm:prSet presAssocID="{7FD70434-E545-497D-A077-91ACCB0F68D2}" presName="horz1" presStyleCnt="0"/>
      <dgm:spPr/>
    </dgm:pt>
    <dgm:pt modelId="{542B6023-E626-448A-B280-11CA365563A0}" type="pres">
      <dgm:prSet presAssocID="{7FD70434-E545-497D-A077-91ACCB0F68D2}" presName="tx1" presStyleLbl="revTx" presStyleIdx="4" presStyleCnt="5"/>
      <dgm:spPr/>
    </dgm:pt>
    <dgm:pt modelId="{557FA181-6DB5-4206-8692-C921CA0E7DE9}" type="pres">
      <dgm:prSet presAssocID="{7FD70434-E545-497D-A077-91ACCB0F68D2}" presName="vert1" presStyleCnt="0"/>
      <dgm:spPr/>
    </dgm:pt>
  </dgm:ptLst>
  <dgm:cxnLst>
    <dgm:cxn modelId="{0C38D703-9AC9-45A7-A1D3-B24646B57FCD}" srcId="{5F41FE6F-FEAB-4A8E-9DC7-FF1F87917CFF}" destId="{1C60BB47-1677-48A5-9657-11B672582A31}" srcOrd="2" destOrd="0" parTransId="{1FFB4570-5CAC-4D3D-9243-4CD4E98242A2}" sibTransId="{FF2BBDB2-99DA-4815-ADCF-A997D5AAD991}"/>
    <dgm:cxn modelId="{5EC50307-15CB-48F5-9FE6-2564405BCB8B}" type="presOf" srcId="{1C60BB47-1677-48A5-9657-11B672582A31}" destId="{B3E3C182-4124-4A16-8F0D-3CC6D8804B8A}" srcOrd="0" destOrd="0" presId="urn:microsoft.com/office/officeart/2008/layout/LinedList"/>
    <dgm:cxn modelId="{32861F0A-E7B4-4FFD-BBAA-B378A3B5E5C0}" srcId="{5F41FE6F-FEAB-4A8E-9DC7-FF1F87917CFF}" destId="{7FD70434-E545-497D-A077-91ACCB0F68D2}" srcOrd="4" destOrd="0" parTransId="{55534D73-21B8-4640-88B2-5EE638B22CB6}" sibTransId="{21900DB9-272E-4531-A65A-D7DC538C3999}"/>
    <dgm:cxn modelId="{0E642F40-BAA6-4C5F-8330-BC22010C08FD}" type="presOf" srcId="{B9E72DB1-0419-4258-BC29-583258087A2C}" destId="{727AFACE-152C-4B33-BE42-76EAC9F4F4B1}" srcOrd="0" destOrd="0" presId="urn:microsoft.com/office/officeart/2008/layout/LinedList"/>
    <dgm:cxn modelId="{64A14063-B69B-4FB2-B033-F8FFCD001EE4}" type="presOf" srcId="{C068F050-B300-4EF4-AFA7-095475AD5588}" destId="{D091E7FC-75F8-4F53-BFD4-E03DC4B71903}" srcOrd="0" destOrd="0" presId="urn:microsoft.com/office/officeart/2008/layout/LinedList"/>
    <dgm:cxn modelId="{817E2C6B-8BD4-4022-86A8-245847A3AE46}" type="presOf" srcId="{CC9DFB93-2585-4F91-B66E-7A28E4818551}" destId="{9C774AC2-6760-4736-99A1-D7C6C23B3F96}" srcOrd="0" destOrd="0" presId="urn:microsoft.com/office/officeart/2008/layout/LinedList"/>
    <dgm:cxn modelId="{A5D1BE54-ABBA-4A5A-82DF-2A21B0DE7F5C}" type="presOf" srcId="{7FD70434-E545-497D-A077-91ACCB0F68D2}" destId="{542B6023-E626-448A-B280-11CA365563A0}" srcOrd="0" destOrd="0" presId="urn:microsoft.com/office/officeart/2008/layout/LinedList"/>
    <dgm:cxn modelId="{E7D67257-4F68-414B-962D-562041C7DBBC}" srcId="{5F41FE6F-FEAB-4A8E-9DC7-FF1F87917CFF}" destId="{CC9DFB93-2585-4F91-B66E-7A28E4818551}" srcOrd="0" destOrd="0" parTransId="{A4207329-28CB-41E7-B78F-783414F4B2AF}" sibTransId="{044FFFA7-F590-491A-8AED-1A7AC25FB25A}"/>
    <dgm:cxn modelId="{134EF559-CA4A-43AE-B084-B76DBE1CADDE}" type="presOf" srcId="{5F41FE6F-FEAB-4A8E-9DC7-FF1F87917CFF}" destId="{FB679845-147A-47E5-B466-12A6B7BCDCDB}" srcOrd="0" destOrd="0" presId="urn:microsoft.com/office/officeart/2008/layout/LinedList"/>
    <dgm:cxn modelId="{BAF47EC8-3F41-4174-A5F2-EAA91C614679}" srcId="{5F41FE6F-FEAB-4A8E-9DC7-FF1F87917CFF}" destId="{B9E72DB1-0419-4258-BC29-583258087A2C}" srcOrd="1" destOrd="0" parTransId="{B8C98CA4-0BD7-4861-BF0E-473ACE7442BF}" sibTransId="{C7E0D2D2-BD14-4DC4-9E7E-B3BEE632FD7F}"/>
    <dgm:cxn modelId="{E94D45F6-F23E-46E4-9358-58D280300FBB}" srcId="{5F41FE6F-FEAB-4A8E-9DC7-FF1F87917CFF}" destId="{C068F050-B300-4EF4-AFA7-095475AD5588}" srcOrd="3" destOrd="0" parTransId="{5C24C326-8449-43B4-A273-3271C7E00A7A}" sibTransId="{B43F77A5-B678-4460-AC4B-50324D7F0202}"/>
    <dgm:cxn modelId="{29E5A69E-FB0A-41DB-A7F1-32B83505C08F}" type="presParOf" srcId="{FB679845-147A-47E5-B466-12A6B7BCDCDB}" destId="{34701166-654D-44C1-BEC5-50AF3B096BC9}" srcOrd="0" destOrd="0" presId="urn:microsoft.com/office/officeart/2008/layout/LinedList"/>
    <dgm:cxn modelId="{2051B59D-7496-4DFF-8693-86C8C20A4CBD}" type="presParOf" srcId="{FB679845-147A-47E5-B466-12A6B7BCDCDB}" destId="{9D934FC5-D25C-442A-8355-A1E8C3F1AA9D}" srcOrd="1" destOrd="0" presId="urn:microsoft.com/office/officeart/2008/layout/LinedList"/>
    <dgm:cxn modelId="{999F9322-05D4-4B48-8647-DB3251922669}" type="presParOf" srcId="{9D934FC5-D25C-442A-8355-A1E8C3F1AA9D}" destId="{9C774AC2-6760-4736-99A1-D7C6C23B3F96}" srcOrd="0" destOrd="0" presId="urn:microsoft.com/office/officeart/2008/layout/LinedList"/>
    <dgm:cxn modelId="{C71C670B-1B5E-4A42-8E95-B1138BE12C88}" type="presParOf" srcId="{9D934FC5-D25C-442A-8355-A1E8C3F1AA9D}" destId="{B4D14B9A-65B0-4074-984E-5195AB0479EF}" srcOrd="1" destOrd="0" presId="urn:microsoft.com/office/officeart/2008/layout/LinedList"/>
    <dgm:cxn modelId="{CA9A3DFD-0C37-45E1-8858-01D94FEDAD3C}" type="presParOf" srcId="{FB679845-147A-47E5-B466-12A6B7BCDCDB}" destId="{7C82324A-F6E8-40F0-80C1-5589DFB53B25}" srcOrd="2" destOrd="0" presId="urn:microsoft.com/office/officeart/2008/layout/LinedList"/>
    <dgm:cxn modelId="{422F863E-FF13-4EF3-B46F-84BA9FF15E41}" type="presParOf" srcId="{FB679845-147A-47E5-B466-12A6B7BCDCDB}" destId="{D42929A3-A0CC-4FC7-B93D-391583A5B084}" srcOrd="3" destOrd="0" presId="urn:microsoft.com/office/officeart/2008/layout/LinedList"/>
    <dgm:cxn modelId="{C36C3DDE-9553-492D-A088-42F4827C9703}" type="presParOf" srcId="{D42929A3-A0CC-4FC7-B93D-391583A5B084}" destId="{727AFACE-152C-4B33-BE42-76EAC9F4F4B1}" srcOrd="0" destOrd="0" presId="urn:microsoft.com/office/officeart/2008/layout/LinedList"/>
    <dgm:cxn modelId="{9F021485-3296-41E3-9679-218D359A4485}" type="presParOf" srcId="{D42929A3-A0CC-4FC7-B93D-391583A5B084}" destId="{6F1FA0CC-7DD4-4726-8FEC-AD46C845DF97}" srcOrd="1" destOrd="0" presId="urn:microsoft.com/office/officeart/2008/layout/LinedList"/>
    <dgm:cxn modelId="{9731F0BD-C085-475E-BF6C-3F3CADA6869F}" type="presParOf" srcId="{FB679845-147A-47E5-B466-12A6B7BCDCDB}" destId="{A8D44F66-FBDE-47FA-8CAB-398BE68206E5}" srcOrd="4" destOrd="0" presId="urn:microsoft.com/office/officeart/2008/layout/LinedList"/>
    <dgm:cxn modelId="{5F16355E-2EDD-4A5A-B60E-63C4C8C0046B}" type="presParOf" srcId="{FB679845-147A-47E5-B466-12A6B7BCDCDB}" destId="{158698B4-38C2-40A0-B28D-E4996A333351}" srcOrd="5" destOrd="0" presId="urn:microsoft.com/office/officeart/2008/layout/LinedList"/>
    <dgm:cxn modelId="{50C3D887-136D-4962-85C7-D7CEEF0B0974}" type="presParOf" srcId="{158698B4-38C2-40A0-B28D-E4996A333351}" destId="{B3E3C182-4124-4A16-8F0D-3CC6D8804B8A}" srcOrd="0" destOrd="0" presId="urn:microsoft.com/office/officeart/2008/layout/LinedList"/>
    <dgm:cxn modelId="{3F9953AC-FC49-4A41-87CB-4BBC27111467}" type="presParOf" srcId="{158698B4-38C2-40A0-B28D-E4996A333351}" destId="{18E13D4A-E6D3-4249-9554-EBBA97D777C5}" srcOrd="1" destOrd="0" presId="urn:microsoft.com/office/officeart/2008/layout/LinedList"/>
    <dgm:cxn modelId="{C378CB08-48F5-4F29-9730-6592A2E7F007}" type="presParOf" srcId="{FB679845-147A-47E5-B466-12A6B7BCDCDB}" destId="{BE2FB61F-216D-44EA-85E0-46EA5B99DDAD}" srcOrd="6" destOrd="0" presId="urn:microsoft.com/office/officeart/2008/layout/LinedList"/>
    <dgm:cxn modelId="{033EC273-176C-4D6C-BD9C-5DC4B96896D5}" type="presParOf" srcId="{FB679845-147A-47E5-B466-12A6B7BCDCDB}" destId="{1BF3CAF2-63CE-44C1-A362-66418389E905}" srcOrd="7" destOrd="0" presId="urn:microsoft.com/office/officeart/2008/layout/LinedList"/>
    <dgm:cxn modelId="{77BB00C0-F4BB-4BB1-9A25-1F779BA3B2A8}" type="presParOf" srcId="{1BF3CAF2-63CE-44C1-A362-66418389E905}" destId="{D091E7FC-75F8-4F53-BFD4-E03DC4B71903}" srcOrd="0" destOrd="0" presId="urn:microsoft.com/office/officeart/2008/layout/LinedList"/>
    <dgm:cxn modelId="{A0C108EE-1572-446B-BE2B-A7D1E75824EB}" type="presParOf" srcId="{1BF3CAF2-63CE-44C1-A362-66418389E905}" destId="{6CFF5050-7FAB-401D-B907-57E0AFA81127}" srcOrd="1" destOrd="0" presId="urn:microsoft.com/office/officeart/2008/layout/LinedList"/>
    <dgm:cxn modelId="{F47A53B8-A1DE-4470-9B25-95F775AEC2BF}" type="presParOf" srcId="{FB679845-147A-47E5-B466-12A6B7BCDCDB}" destId="{E0DB7B3B-6697-4E81-8A1A-E9204B8CB1E3}" srcOrd="8" destOrd="0" presId="urn:microsoft.com/office/officeart/2008/layout/LinedList"/>
    <dgm:cxn modelId="{C83C7CAE-D235-418A-A17E-218E8C6BBC0C}" type="presParOf" srcId="{FB679845-147A-47E5-B466-12A6B7BCDCDB}" destId="{5D98B378-66E0-4D7A-8A54-2DA65BD992E9}" srcOrd="9" destOrd="0" presId="urn:microsoft.com/office/officeart/2008/layout/LinedList"/>
    <dgm:cxn modelId="{14ACC3C7-7AF8-47C7-B486-915ADE4A20A6}" type="presParOf" srcId="{5D98B378-66E0-4D7A-8A54-2DA65BD992E9}" destId="{542B6023-E626-448A-B280-11CA365563A0}" srcOrd="0" destOrd="0" presId="urn:microsoft.com/office/officeart/2008/layout/LinedList"/>
    <dgm:cxn modelId="{87B1C553-4462-4ACC-B240-7F279AF0FB1C}" type="presParOf" srcId="{5D98B378-66E0-4D7A-8A54-2DA65BD992E9}" destId="{557FA181-6DB5-4206-8692-C921CA0E7DE9}" srcOrd="1" destOrd="0" presId="urn:microsoft.com/office/officeart/2008/layout/Lin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2C65E-2C1F-4FE3-97FB-50F2615D018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2FF5A433-ABF9-4884-977E-DEB2EFE609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LOG IN</a:t>
          </a:r>
        </a:p>
      </dgm:t>
    </dgm:pt>
    <dgm:pt modelId="{655B6A3F-3B3F-485C-908F-245EA13269BF}" type="parTrans" cxnId="{FAF5070E-A7D7-4EE9-883E-9CDFD47D89AA}">
      <dgm:prSet/>
      <dgm:spPr/>
      <dgm:t>
        <a:bodyPr/>
        <a:lstStyle/>
        <a:p>
          <a:endParaRPr lang="en-US"/>
        </a:p>
      </dgm:t>
    </dgm:pt>
    <dgm:pt modelId="{B91A2B26-B1E4-4EE1-8CC2-C91DF9D2056F}" type="sibTrans" cxnId="{FAF5070E-A7D7-4EE9-883E-9CDFD47D89AA}">
      <dgm:prSet/>
      <dgm:spPr/>
      <dgm:t>
        <a:bodyPr/>
        <a:lstStyle/>
        <a:p>
          <a:endParaRPr lang="en-US"/>
        </a:p>
      </dgm:t>
    </dgm:pt>
    <dgm:pt modelId="{CCD15A52-6369-4F70-9CEE-F189226B02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dirty="0"/>
            <a:t>ACCEPT/REFUSE </a:t>
          </a:r>
          <a:endParaRPr lang="en-US" dirty="0"/>
        </a:p>
      </dgm:t>
    </dgm:pt>
    <dgm:pt modelId="{43168652-6635-4560-8246-49793941D27C}" type="parTrans" cxnId="{3F450550-3CE2-44B8-8EBA-8873A2A56F62}">
      <dgm:prSet/>
      <dgm:spPr/>
      <dgm:t>
        <a:bodyPr/>
        <a:lstStyle/>
        <a:p>
          <a:endParaRPr lang="en-US"/>
        </a:p>
      </dgm:t>
    </dgm:pt>
    <dgm:pt modelId="{64297FC3-45AC-44AD-829C-22E030840C0A}" type="sibTrans" cxnId="{3F450550-3CE2-44B8-8EBA-8873A2A56F62}">
      <dgm:prSet/>
      <dgm:spPr/>
      <dgm:t>
        <a:bodyPr/>
        <a:lstStyle/>
        <a:p>
          <a:endParaRPr lang="en-US"/>
        </a:p>
      </dgm:t>
    </dgm:pt>
    <dgm:pt modelId="{17171D41-8E0C-44FE-AB86-3D972D723F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CALENDAR OVERVIEW</a:t>
          </a:r>
        </a:p>
      </dgm:t>
    </dgm:pt>
    <dgm:pt modelId="{46698078-459E-47DF-8809-0B561D944269}" type="parTrans" cxnId="{218C1DE3-D02A-492C-BA93-DBF5C23CB35E}">
      <dgm:prSet/>
      <dgm:spPr/>
      <dgm:t>
        <a:bodyPr/>
        <a:lstStyle/>
        <a:p>
          <a:endParaRPr lang="en-US"/>
        </a:p>
      </dgm:t>
    </dgm:pt>
    <dgm:pt modelId="{2F0EF839-22AB-4C7A-A080-A83731A259AC}" type="sibTrans" cxnId="{218C1DE3-D02A-492C-BA93-DBF5C23CB35E}">
      <dgm:prSet/>
      <dgm:spPr/>
      <dgm:t>
        <a:bodyPr/>
        <a:lstStyle/>
        <a:p>
          <a:endParaRPr lang="en-US"/>
        </a:p>
      </dgm:t>
    </dgm:pt>
    <dgm:pt modelId="{C95238CA-2A6A-415A-BAD0-98CF2AEBD6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STATISTICS</a:t>
          </a:r>
        </a:p>
      </dgm:t>
    </dgm:pt>
    <dgm:pt modelId="{42180EAC-C59D-41B8-A542-4CD25F9023A0}" type="parTrans" cxnId="{3F3C53EC-EEDE-4E13-8ABE-C6A6FF655FE0}">
      <dgm:prSet/>
      <dgm:spPr/>
      <dgm:t>
        <a:bodyPr/>
        <a:lstStyle/>
        <a:p>
          <a:endParaRPr lang="en-US"/>
        </a:p>
      </dgm:t>
    </dgm:pt>
    <dgm:pt modelId="{2205B0DF-C593-489C-8507-169EBDC3F33A}" type="sibTrans" cxnId="{3F3C53EC-EEDE-4E13-8ABE-C6A6FF655FE0}">
      <dgm:prSet/>
      <dgm:spPr/>
      <dgm:t>
        <a:bodyPr/>
        <a:lstStyle/>
        <a:p>
          <a:endParaRPr lang="en-US"/>
        </a:p>
      </dgm:t>
    </dgm:pt>
    <dgm:pt modelId="{1F07131B-AA7A-44C2-A13A-0D20CE2390B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NEW EVENT</a:t>
          </a:r>
        </a:p>
      </dgm:t>
    </dgm:pt>
    <dgm:pt modelId="{0C87CA4E-AEF4-4CC8-A76B-C66BEC2BB3CB}" type="sibTrans" cxnId="{441E4C3C-D183-4EC5-903D-25DB8041F9BD}">
      <dgm:prSet/>
      <dgm:spPr/>
      <dgm:t>
        <a:bodyPr/>
        <a:lstStyle/>
        <a:p>
          <a:endParaRPr lang="en-US"/>
        </a:p>
      </dgm:t>
    </dgm:pt>
    <dgm:pt modelId="{36BEBBFF-AF63-4CFB-A1A9-F80BB58B9507}" type="parTrans" cxnId="{441E4C3C-D183-4EC5-903D-25DB8041F9BD}">
      <dgm:prSet/>
      <dgm:spPr/>
      <dgm:t>
        <a:bodyPr/>
        <a:lstStyle/>
        <a:p>
          <a:endParaRPr lang="en-US"/>
        </a:p>
      </dgm:t>
    </dgm:pt>
    <dgm:pt modelId="{23A695D7-3500-4AAF-B054-D80F9C9EE6A9}" type="pres">
      <dgm:prSet presAssocID="{EFF2C65E-2C1F-4FE3-97FB-50F2615D0181}" presName="root" presStyleCnt="0">
        <dgm:presLayoutVars>
          <dgm:dir/>
          <dgm:resizeHandles val="exact"/>
        </dgm:presLayoutVars>
      </dgm:prSet>
      <dgm:spPr/>
    </dgm:pt>
    <dgm:pt modelId="{861410C0-56ED-4835-BBD2-B240A8800969}" type="pres">
      <dgm:prSet presAssocID="{2FF5A433-ABF9-4884-977E-DEB2EFE6094A}" presName="compNode" presStyleCnt="0"/>
      <dgm:spPr/>
    </dgm:pt>
    <dgm:pt modelId="{290AD410-7A49-44BB-820C-DE0895F13874}" type="pres">
      <dgm:prSet presAssocID="{2FF5A433-ABF9-4884-977E-DEB2EFE6094A}" presName="iconBgRect" presStyleLbl="bgShp" presStyleIdx="0" presStyleCnt="5"/>
      <dgm:spPr/>
    </dgm:pt>
    <dgm:pt modelId="{F2FA1F27-D1CB-4E90-83A1-FC7A8B9E8497}" type="pres">
      <dgm:prSet presAssocID="{2FF5A433-ABF9-4884-977E-DEB2EFE6094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bruiker"/>
        </a:ext>
      </dgm:extLst>
    </dgm:pt>
    <dgm:pt modelId="{3ED6115C-DE53-4FBE-8DA0-E189E50A2B4E}" type="pres">
      <dgm:prSet presAssocID="{2FF5A433-ABF9-4884-977E-DEB2EFE6094A}" presName="spaceRect" presStyleCnt="0"/>
      <dgm:spPr/>
    </dgm:pt>
    <dgm:pt modelId="{17C264F8-8779-4565-8105-0D83C30A5F60}" type="pres">
      <dgm:prSet presAssocID="{2FF5A433-ABF9-4884-977E-DEB2EFE6094A}" presName="textRect" presStyleLbl="revTx" presStyleIdx="0" presStyleCnt="5">
        <dgm:presLayoutVars>
          <dgm:chMax val="1"/>
          <dgm:chPref val="1"/>
        </dgm:presLayoutVars>
      </dgm:prSet>
      <dgm:spPr/>
    </dgm:pt>
    <dgm:pt modelId="{5EAF3F19-5ADC-419E-83CD-5832F5CFABBE}" type="pres">
      <dgm:prSet presAssocID="{B91A2B26-B1E4-4EE1-8CC2-C91DF9D2056F}" presName="sibTrans" presStyleCnt="0"/>
      <dgm:spPr/>
    </dgm:pt>
    <dgm:pt modelId="{7F792C44-F082-4165-BAD3-D4140C1D702D}" type="pres">
      <dgm:prSet presAssocID="{1F07131B-AA7A-44C2-A13A-0D20CE2390BC}" presName="compNode" presStyleCnt="0"/>
      <dgm:spPr/>
    </dgm:pt>
    <dgm:pt modelId="{C526CD13-23D5-4822-8DBA-4E1266504E5E}" type="pres">
      <dgm:prSet presAssocID="{1F07131B-AA7A-44C2-A13A-0D20CE2390BC}" presName="iconBgRect" presStyleLbl="bgShp" presStyleIdx="1" presStyleCnt="5"/>
      <dgm:spPr/>
    </dgm:pt>
    <dgm:pt modelId="{7A414C64-7755-41E8-92C7-952C90F09969}" type="pres">
      <dgm:prSet presAssocID="{1F07131B-AA7A-44C2-A13A-0D20CE2390B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uwringen silhouet"/>
        </a:ext>
      </dgm:extLst>
    </dgm:pt>
    <dgm:pt modelId="{388BC0D8-8D87-4E09-ACC3-17C1CB61AC08}" type="pres">
      <dgm:prSet presAssocID="{1F07131B-AA7A-44C2-A13A-0D20CE2390BC}" presName="spaceRect" presStyleCnt="0"/>
      <dgm:spPr/>
    </dgm:pt>
    <dgm:pt modelId="{FB23E96A-E182-4385-AB4D-2C0B1BCD17B4}" type="pres">
      <dgm:prSet presAssocID="{1F07131B-AA7A-44C2-A13A-0D20CE2390BC}" presName="textRect" presStyleLbl="revTx" presStyleIdx="1" presStyleCnt="5">
        <dgm:presLayoutVars>
          <dgm:chMax val="1"/>
          <dgm:chPref val="1"/>
        </dgm:presLayoutVars>
      </dgm:prSet>
      <dgm:spPr/>
    </dgm:pt>
    <dgm:pt modelId="{0D4DE1A1-41F2-4AED-B46B-E11210091E33}" type="pres">
      <dgm:prSet presAssocID="{0C87CA4E-AEF4-4CC8-A76B-C66BEC2BB3CB}" presName="sibTrans" presStyleCnt="0"/>
      <dgm:spPr/>
    </dgm:pt>
    <dgm:pt modelId="{339902A2-C8FD-417F-9EFB-FD45E5238EC9}" type="pres">
      <dgm:prSet presAssocID="{CCD15A52-6369-4F70-9CEE-F189226B0207}" presName="compNode" presStyleCnt="0"/>
      <dgm:spPr/>
    </dgm:pt>
    <dgm:pt modelId="{9DCE2499-9143-49F3-8FD4-37E0F8CF7C2C}" type="pres">
      <dgm:prSet presAssocID="{CCD15A52-6369-4F70-9CEE-F189226B0207}" presName="iconBgRect" presStyleLbl="bgShp" presStyleIdx="2" presStyleCnt="5"/>
      <dgm:spPr/>
    </dgm:pt>
    <dgm:pt modelId="{7152EFB6-5F44-45C1-B6FD-AC1CEBAC6E00}" type="pres">
      <dgm:prSet presAssocID="{CCD15A52-6369-4F70-9CEE-F189226B020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vinkje met effen opvulling"/>
        </a:ext>
      </dgm:extLst>
    </dgm:pt>
    <dgm:pt modelId="{79AADD96-9AEB-4E4E-BD39-2F2A8B4FBCA7}" type="pres">
      <dgm:prSet presAssocID="{CCD15A52-6369-4F70-9CEE-F189226B0207}" presName="spaceRect" presStyleCnt="0"/>
      <dgm:spPr/>
    </dgm:pt>
    <dgm:pt modelId="{9AC59D93-8C27-4381-9DDF-8477CDBB1E49}" type="pres">
      <dgm:prSet presAssocID="{CCD15A52-6369-4F70-9CEE-F189226B0207}" presName="textRect" presStyleLbl="revTx" presStyleIdx="2" presStyleCnt="5">
        <dgm:presLayoutVars>
          <dgm:chMax val="1"/>
          <dgm:chPref val="1"/>
        </dgm:presLayoutVars>
      </dgm:prSet>
      <dgm:spPr/>
    </dgm:pt>
    <dgm:pt modelId="{F0B104C9-BBA3-460E-83D3-4C95A5132E20}" type="pres">
      <dgm:prSet presAssocID="{64297FC3-45AC-44AD-829C-22E030840C0A}" presName="sibTrans" presStyleCnt="0"/>
      <dgm:spPr/>
    </dgm:pt>
    <dgm:pt modelId="{9F506810-B1AA-427C-8A70-5C04D74BE629}" type="pres">
      <dgm:prSet presAssocID="{17171D41-8E0C-44FE-AB86-3D972D723FAF}" presName="compNode" presStyleCnt="0"/>
      <dgm:spPr/>
    </dgm:pt>
    <dgm:pt modelId="{6E9DAEA9-D22D-4FBC-B488-3ABB7667613E}" type="pres">
      <dgm:prSet presAssocID="{17171D41-8E0C-44FE-AB86-3D972D723FAF}" presName="iconBgRect" presStyleLbl="bgShp" presStyleIdx="3" presStyleCnt="5"/>
      <dgm:spPr/>
    </dgm:pt>
    <dgm:pt modelId="{68B9A918-41CB-421D-A59F-B74D04D0F6C6}" type="pres">
      <dgm:prSet presAssocID="{17171D41-8E0C-44FE-AB86-3D972D723FAF}" presName="iconRect" presStyleLbl="node1" presStyleIdx="3" presStyleCnt="5"/>
      <dgm:spPr>
        <a:blipFill>
          <a:blip xmlns:r="http://schemas.openxmlformats.org/officeDocument/2006/relationships" r:embed="rId7"/>
          <a:srcRect/>
          <a:stretch>
            <a:fillRect/>
          </a:stretch>
        </a:blipFill>
        <a:ln>
          <a:noFill/>
        </a:ln>
      </dgm:spPr>
    </dgm:pt>
    <dgm:pt modelId="{A7F17447-84DE-4B9D-B411-D70D2E3A84D5}" type="pres">
      <dgm:prSet presAssocID="{17171D41-8E0C-44FE-AB86-3D972D723FAF}" presName="spaceRect" presStyleCnt="0"/>
      <dgm:spPr/>
    </dgm:pt>
    <dgm:pt modelId="{7E2642E3-FDCB-4261-8D05-CEF4289C8E2C}" type="pres">
      <dgm:prSet presAssocID="{17171D41-8E0C-44FE-AB86-3D972D723FAF}" presName="textRect" presStyleLbl="revTx" presStyleIdx="3" presStyleCnt="5">
        <dgm:presLayoutVars>
          <dgm:chMax val="1"/>
          <dgm:chPref val="1"/>
        </dgm:presLayoutVars>
      </dgm:prSet>
      <dgm:spPr/>
    </dgm:pt>
    <dgm:pt modelId="{A13AF742-1CA6-4AC5-B15F-6216E7911643}" type="pres">
      <dgm:prSet presAssocID="{2F0EF839-22AB-4C7A-A080-A83731A259AC}" presName="sibTrans" presStyleCnt="0"/>
      <dgm:spPr/>
    </dgm:pt>
    <dgm:pt modelId="{CF3B8D75-3BFD-4EBD-A730-0647A3AF7E23}" type="pres">
      <dgm:prSet presAssocID="{C95238CA-2A6A-415A-BAD0-98CF2AEBD651}" presName="compNode" presStyleCnt="0"/>
      <dgm:spPr/>
    </dgm:pt>
    <dgm:pt modelId="{37B04E59-601E-467E-A690-FC7D786E5B37}" type="pres">
      <dgm:prSet presAssocID="{C95238CA-2A6A-415A-BAD0-98CF2AEBD651}" presName="iconBgRect" presStyleLbl="bgShp" presStyleIdx="4" presStyleCnt="5"/>
      <dgm:spPr/>
    </dgm:pt>
    <dgm:pt modelId="{56F156F9-807D-43C8-AE68-06EFB864CEDB}" type="pres">
      <dgm:prSet presAssocID="{C95238CA-2A6A-415A-BAD0-98CF2AEBD651}" presName="iconRect" presStyleLbl="node1" presStyleIdx="4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F64A7EA-EB69-4B74-9EE5-A25BC9304DFF}" type="pres">
      <dgm:prSet presAssocID="{C95238CA-2A6A-415A-BAD0-98CF2AEBD651}" presName="spaceRect" presStyleCnt="0"/>
      <dgm:spPr/>
    </dgm:pt>
    <dgm:pt modelId="{026CC121-CD7B-40BA-A31D-8A1698B6A199}" type="pres">
      <dgm:prSet presAssocID="{C95238CA-2A6A-415A-BAD0-98CF2AEBD65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DD98604-89CE-484C-A038-27E595E15ECD}" type="presOf" srcId="{C95238CA-2A6A-415A-BAD0-98CF2AEBD651}" destId="{026CC121-CD7B-40BA-A31D-8A1698B6A199}" srcOrd="0" destOrd="0" presId="urn:microsoft.com/office/officeart/2018/5/layout/IconCircleLabelList"/>
    <dgm:cxn modelId="{FAF5070E-A7D7-4EE9-883E-9CDFD47D89AA}" srcId="{EFF2C65E-2C1F-4FE3-97FB-50F2615D0181}" destId="{2FF5A433-ABF9-4884-977E-DEB2EFE6094A}" srcOrd="0" destOrd="0" parTransId="{655B6A3F-3B3F-485C-908F-245EA13269BF}" sibTransId="{B91A2B26-B1E4-4EE1-8CC2-C91DF9D2056F}"/>
    <dgm:cxn modelId="{441E4C3C-D183-4EC5-903D-25DB8041F9BD}" srcId="{EFF2C65E-2C1F-4FE3-97FB-50F2615D0181}" destId="{1F07131B-AA7A-44C2-A13A-0D20CE2390BC}" srcOrd="1" destOrd="0" parTransId="{36BEBBFF-AF63-4CFB-A1A9-F80BB58B9507}" sibTransId="{0C87CA4E-AEF4-4CC8-A76B-C66BEC2BB3CB}"/>
    <dgm:cxn modelId="{8C703546-CF78-6F41-9C1E-2533A5945967}" type="presOf" srcId="{2FF5A433-ABF9-4884-977E-DEB2EFE6094A}" destId="{17C264F8-8779-4565-8105-0D83C30A5F60}" srcOrd="0" destOrd="0" presId="urn:microsoft.com/office/officeart/2018/5/layout/IconCircleLabelList"/>
    <dgm:cxn modelId="{37B0CE48-D616-9C4F-BB96-121A3F0447D8}" type="presOf" srcId="{CCD15A52-6369-4F70-9CEE-F189226B0207}" destId="{9AC59D93-8C27-4381-9DDF-8477CDBB1E49}" srcOrd="0" destOrd="0" presId="urn:microsoft.com/office/officeart/2018/5/layout/IconCircleLabelList"/>
    <dgm:cxn modelId="{3F450550-3CE2-44B8-8EBA-8873A2A56F62}" srcId="{EFF2C65E-2C1F-4FE3-97FB-50F2615D0181}" destId="{CCD15A52-6369-4F70-9CEE-F189226B0207}" srcOrd="2" destOrd="0" parTransId="{43168652-6635-4560-8246-49793941D27C}" sibTransId="{64297FC3-45AC-44AD-829C-22E030840C0A}"/>
    <dgm:cxn modelId="{91A368A2-459B-1A48-8F46-840276F508C8}" type="presOf" srcId="{1F07131B-AA7A-44C2-A13A-0D20CE2390BC}" destId="{FB23E96A-E182-4385-AB4D-2C0B1BCD17B4}" srcOrd="0" destOrd="0" presId="urn:microsoft.com/office/officeart/2018/5/layout/IconCircleLabelList"/>
    <dgm:cxn modelId="{DAEAECB0-5BDD-2045-A0C3-41E52434F228}" type="presOf" srcId="{17171D41-8E0C-44FE-AB86-3D972D723FAF}" destId="{7E2642E3-FDCB-4261-8D05-CEF4289C8E2C}" srcOrd="0" destOrd="0" presId="urn:microsoft.com/office/officeart/2018/5/layout/IconCircleLabelList"/>
    <dgm:cxn modelId="{218C1DE3-D02A-492C-BA93-DBF5C23CB35E}" srcId="{EFF2C65E-2C1F-4FE3-97FB-50F2615D0181}" destId="{17171D41-8E0C-44FE-AB86-3D972D723FAF}" srcOrd="3" destOrd="0" parTransId="{46698078-459E-47DF-8809-0B561D944269}" sibTransId="{2F0EF839-22AB-4C7A-A080-A83731A259AC}"/>
    <dgm:cxn modelId="{3F3C53EC-EEDE-4E13-8ABE-C6A6FF655FE0}" srcId="{EFF2C65E-2C1F-4FE3-97FB-50F2615D0181}" destId="{C95238CA-2A6A-415A-BAD0-98CF2AEBD651}" srcOrd="4" destOrd="0" parTransId="{42180EAC-C59D-41B8-A542-4CD25F9023A0}" sibTransId="{2205B0DF-C593-489C-8507-169EBDC3F33A}"/>
    <dgm:cxn modelId="{B1EFC5FE-AF28-5646-BA45-9D19AE3A360E}" type="presOf" srcId="{EFF2C65E-2C1F-4FE3-97FB-50F2615D0181}" destId="{23A695D7-3500-4AAF-B054-D80F9C9EE6A9}" srcOrd="0" destOrd="0" presId="urn:microsoft.com/office/officeart/2018/5/layout/IconCircleLabelList"/>
    <dgm:cxn modelId="{6A175BE6-EA8F-744E-A471-33A9721E8E30}" type="presParOf" srcId="{23A695D7-3500-4AAF-B054-D80F9C9EE6A9}" destId="{861410C0-56ED-4835-BBD2-B240A8800969}" srcOrd="0" destOrd="0" presId="urn:microsoft.com/office/officeart/2018/5/layout/IconCircleLabelList"/>
    <dgm:cxn modelId="{88C6423A-2C93-AD4B-9E32-605444EAAB07}" type="presParOf" srcId="{861410C0-56ED-4835-BBD2-B240A8800969}" destId="{290AD410-7A49-44BB-820C-DE0895F13874}" srcOrd="0" destOrd="0" presId="urn:microsoft.com/office/officeart/2018/5/layout/IconCircleLabelList"/>
    <dgm:cxn modelId="{D8A5B545-7EBF-674B-B6AF-136409986DF2}" type="presParOf" srcId="{861410C0-56ED-4835-BBD2-B240A8800969}" destId="{F2FA1F27-D1CB-4E90-83A1-FC7A8B9E8497}" srcOrd="1" destOrd="0" presId="urn:microsoft.com/office/officeart/2018/5/layout/IconCircleLabelList"/>
    <dgm:cxn modelId="{5EE87501-2C0C-1A4E-BDFF-117A3C85D899}" type="presParOf" srcId="{861410C0-56ED-4835-BBD2-B240A8800969}" destId="{3ED6115C-DE53-4FBE-8DA0-E189E50A2B4E}" srcOrd="2" destOrd="0" presId="urn:microsoft.com/office/officeart/2018/5/layout/IconCircleLabelList"/>
    <dgm:cxn modelId="{2818B8DE-71C2-5840-8080-F8B7E0B16F9E}" type="presParOf" srcId="{861410C0-56ED-4835-BBD2-B240A8800969}" destId="{17C264F8-8779-4565-8105-0D83C30A5F60}" srcOrd="3" destOrd="0" presId="urn:microsoft.com/office/officeart/2018/5/layout/IconCircleLabelList"/>
    <dgm:cxn modelId="{E19AE294-8342-6F42-AC78-67145AF51978}" type="presParOf" srcId="{23A695D7-3500-4AAF-B054-D80F9C9EE6A9}" destId="{5EAF3F19-5ADC-419E-83CD-5832F5CFABBE}" srcOrd="1" destOrd="0" presId="urn:microsoft.com/office/officeart/2018/5/layout/IconCircleLabelList"/>
    <dgm:cxn modelId="{66277ECD-29F8-C945-8147-87AA650218F5}" type="presParOf" srcId="{23A695D7-3500-4AAF-B054-D80F9C9EE6A9}" destId="{7F792C44-F082-4165-BAD3-D4140C1D702D}" srcOrd="2" destOrd="0" presId="urn:microsoft.com/office/officeart/2018/5/layout/IconCircleLabelList"/>
    <dgm:cxn modelId="{CCAED2E2-FF07-CA43-B0A2-0398A443E08A}" type="presParOf" srcId="{7F792C44-F082-4165-BAD3-D4140C1D702D}" destId="{C526CD13-23D5-4822-8DBA-4E1266504E5E}" srcOrd="0" destOrd="0" presId="urn:microsoft.com/office/officeart/2018/5/layout/IconCircleLabelList"/>
    <dgm:cxn modelId="{CC1217C6-998F-AF42-9AB1-EF753501F98E}" type="presParOf" srcId="{7F792C44-F082-4165-BAD3-D4140C1D702D}" destId="{7A414C64-7755-41E8-92C7-952C90F09969}" srcOrd="1" destOrd="0" presId="urn:microsoft.com/office/officeart/2018/5/layout/IconCircleLabelList"/>
    <dgm:cxn modelId="{0FC57EB7-DEAE-5D41-AE7F-27D11C1BB180}" type="presParOf" srcId="{7F792C44-F082-4165-BAD3-D4140C1D702D}" destId="{388BC0D8-8D87-4E09-ACC3-17C1CB61AC08}" srcOrd="2" destOrd="0" presId="urn:microsoft.com/office/officeart/2018/5/layout/IconCircleLabelList"/>
    <dgm:cxn modelId="{9B2C333C-9AE2-B14A-8A17-3C22350C160A}" type="presParOf" srcId="{7F792C44-F082-4165-BAD3-D4140C1D702D}" destId="{FB23E96A-E182-4385-AB4D-2C0B1BCD17B4}" srcOrd="3" destOrd="0" presId="urn:microsoft.com/office/officeart/2018/5/layout/IconCircleLabelList"/>
    <dgm:cxn modelId="{BAAECFB1-173C-0148-8C0C-A7B1870A7A7B}" type="presParOf" srcId="{23A695D7-3500-4AAF-B054-D80F9C9EE6A9}" destId="{0D4DE1A1-41F2-4AED-B46B-E11210091E33}" srcOrd="3" destOrd="0" presId="urn:microsoft.com/office/officeart/2018/5/layout/IconCircleLabelList"/>
    <dgm:cxn modelId="{043E8C87-BB0F-2040-89AD-D7ED08FDEDEF}" type="presParOf" srcId="{23A695D7-3500-4AAF-B054-D80F9C9EE6A9}" destId="{339902A2-C8FD-417F-9EFB-FD45E5238EC9}" srcOrd="4" destOrd="0" presId="urn:microsoft.com/office/officeart/2018/5/layout/IconCircleLabelList"/>
    <dgm:cxn modelId="{9A9906EA-6A52-1449-B963-1D18BF8DC02D}" type="presParOf" srcId="{339902A2-C8FD-417F-9EFB-FD45E5238EC9}" destId="{9DCE2499-9143-49F3-8FD4-37E0F8CF7C2C}" srcOrd="0" destOrd="0" presId="urn:microsoft.com/office/officeart/2018/5/layout/IconCircleLabelList"/>
    <dgm:cxn modelId="{338F1A05-2AAE-144C-A2F5-C3093E24B4D4}" type="presParOf" srcId="{339902A2-C8FD-417F-9EFB-FD45E5238EC9}" destId="{7152EFB6-5F44-45C1-B6FD-AC1CEBAC6E00}" srcOrd="1" destOrd="0" presId="urn:microsoft.com/office/officeart/2018/5/layout/IconCircleLabelList"/>
    <dgm:cxn modelId="{BC3BD7AE-FC09-0C4B-B441-2303E70877FA}" type="presParOf" srcId="{339902A2-C8FD-417F-9EFB-FD45E5238EC9}" destId="{79AADD96-9AEB-4E4E-BD39-2F2A8B4FBCA7}" srcOrd="2" destOrd="0" presId="urn:microsoft.com/office/officeart/2018/5/layout/IconCircleLabelList"/>
    <dgm:cxn modelId="{2F7D1088-2BF2-7B46-BFE6-246D34708B5C}" type="presParOf" srcId="{339902A2-C8FD-417F-9EFB-FD45E5238EC9}" destId="{9AC59D93-8C27-4381-9DDF-8477CDBB1E49}" srcOrd="3" destOrd="0" presId="urn:microsoft.com/office/officeart/2018/5/layout/IconCircleLabelList"/>
    <dgm:cxn modelId="{79C55B5C-4104-6B4A-BC01-B6D17B882A48}" type="presParOf" srcId="{23A695D7-3500-4AAF-B054-D80F9C9EE6A9}" destId="{F0B104C9-BBA3-460E-83D3-4C95A5132E20}" srcOrd="5" destOrd="0" presId="urn:microsoft.com/office/officeart/2018/5/layout/IconCircleLabelList"/>
    <dgm:cxn modelId="{2B3BCE82-2142-8E43-88EE-5C41ED173EFF}" type="presParOf" srcId="{23A695D7-3500-4AAF-B054-D80F9C9EE6A9}" destId="{9F506810-B1AA-427C-8A70-5C04D74BE629}" srcOrd="6" destOrd="0" presId="urn:microsoft.com/office/officeart/2018/5/layout/IconCircleLabelList"/>
    <dgm:cxn modelId="{696EEBD4-8A45-BF43-AC02-997330BB1B88}" type="presParOf" srcId="{9F506810-B1AA-427C-8A70-5C04D74BE629}" destId="{6E9DAEA9-D22D-4FBC-B488-3ABB7667613E}" srcOrd="0" destOrd="0" presId="urn:microsoft.com/office/officeart/2018/5/layout/IconCircleLabelList"/>
    <dgm:cxn modelId="{D97559C0-D2C9-3640-BFD7-2B6822515C31}" type="presParOf" srcId="{9F506810-B1AA-427C-8A70-5C04D74BE629}" destId="{68B9A918-41CB-421D-A59F-B74D04D0F6C6}" srcOrd="1" destOrd="0" presId="urn:microsoft.com/office/officeart/2018/5/layout/IconCircleLabelList"/>
    <dgm:cxn modelId="{6B91D16A-0E35-0E4F-8BC5-F9F2B91D503A}" type="presParOf" srcId="{9F506810-B1AA-427C-8A70-5C04D74BE629}" destId="{A7F17447-84DE-4B9D-B411-D70D2E3A84D5}" srcOrd="2" destOrd="0" presId="urn:microsoft.com/office/officeart/2018/5/layout/IconCircleLabelList"/>
    <dgm:cxn modelId="{33400C5D-4973-8944-B5F3-A0E9C2ED6344}" type="presParOf" srcId="{9F506810-B1AA-427C-8A70-5C04D74BE629}" destId="{7E2642E3-FDCB-4261-8D05-CEF4289C8E2C}" srcOrd="3" destOrd="0" presId="urn:microsoft.com/office/officeart/2018/5/layout/IconCircleLabelList"/>
    <dgm:cxn modelId="{83DB2FD2-6242-3F4D-A661-E8047DA9C481}" type="presParOf" srcId="{23A695D7-3500-4AAF-B054-D80F9C9EE6A9}" destId="{A13AF742-1CA6-4AC5-B15F-6216E7911643}" srcOrd="7" destOrd="0" presId="urn:microsoft.com/office/officeart/2018/5/layout/IconCircleLabelList"/>
    <dgm:cxn modelId="{9607D900-D88A-F14D-A108-0E851D36BC60}" type="presParOf" srcId="{23A695D7-3500-4AAF-B054-D80F9C9EE6A9}" destId="{CF3B8D75-3BFD-4EBD-A730-0647A3AF7E23}" srcOrd="8" destOrd="0" presId="urn:microsoft.com/office/officeart/2018/5/layout/IconCircleLabelList"/>
    <dgm:cxn modelId="{0F9D29DC-E843-3C4C-828D-8B1D03198B43}" type="presParOf" srcId="{CF3B8D75-3BFD-4EBD-A730-0647A3AF7E23}" destId="{37B04E59-601E-467E-A690-FC7D786E5B37}" srcOrd="0" destOrd="0" presId="urn:microsoft.com/office/officeart/2018/5/layout/IconCircleLabelList"/>
    <dgm:cxn modelId="{1AEC7910-EA8F-9C49-8FA8-0E9A8A835334}" type="presParOf" srcId="{CF3B8D75-3BFD-4EBD-A730-0647A3AF7E23}" destId="{56F156F9-807D-43C8-AE68-06EFB864CEDB}" srcOrd="1" destOrd="0" presId="urn:microsoft.com/office/officeart/2018/5/layout/IconCircleLabelList"/>
    <dgm:cxn modelId="{7A3C9FA1-F94A-0D43-800A-48DCA18A7549}" type="presParOf" srcId="{CF3B8D75-3BFD-4EBD-A730-0647A3AF7E23}" destId="{DF64A7EA-EB69-4B74-9EE5-A25BC9304DFF}" srcOrd="2" destOrd="0" presId="urn:microsoft.com/office/officeart/2018/5/layout/IconCircleLabelList"/>
    <dgm:cxn modelId="{780FEADF-841E-F242-BFB5-A29A70770E27}" type="presParOf" srcId="{CF3B8D75-3BFD-4EBD-A730-0647A3AF7E23}" destId="{026CC121-CD7B-40BA-A31D-8A1698B6A19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F2C65E-2C1F-4FE3-97FB-50F2615D018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F5A433-ABF9-4884-977E-DEB2EFE609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LOG IN</a:t>
          </a:r>
        </a:p>
      </dgm:t>
    </dgm:pt>
    <dgm:pt modelId="{655B6A3F-3B3F-485C-908F-245EA13269BF}" type="parTrans" cxnId="{FAF5070E-A7D7-4EE9-883E-9CDFD47D89AA}">
      <dgm:prSet/>
      <dgm:spPr/>
      <dgm:t>
        <a:bodyPr/>
        <a:lstStyle/>
        <a:p>
          <a:endParaRPr lang="en-US"/>
        </a:p>
      </dgm:t>
    </dgm:pt>
    <dgm:pt modelId="{B91A2B26-B1E4-4EE1-8CC2-C91DF9D2056F}" type="sibTrans" cxnId="{FAF5070E-A7D7-4EE9-883E-9CDFD47D89AA}">
      <dgm:prSet/>
      <dgm:spPr/>
      <dgm:t>
        <a:bodyPr/>
        <a:lstStyle/>
        <a:p>
          <a:endParaRPr lang="en-US"/>
        </a:p>
      </dgm:t>
    </dgm:pt>
    <dgm:pt modelId="{CCD15A52-6369-4F70-9CEE-F189226B02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/>
            <a:t>APPLICATION</a:t>
          </a:r>
          <a:endParaRPr lang="en-US" dirty="0"/>
        </a:p>
      </dgm:t>
    </dgm:pt>
    <dgm:pt modelId="{43168652-6635-4560-8246-49793941D27C}" type="parTrans" cxnId="{3F450550-3CE2-44B8-8EBA-8873A2A56F62}">
      <dgm:prSet/>
      <dgm:spPr/>
      <dgm:t>
        <a:bodyPr/>
        <a:lstStyle/>
        <a:p>
          <a:endParaRPr lang="en-US"/>
        </a:p>
      </dgm:t>
    </dgm:pt>
    <dgm:pt modelId="{64297FC3-45AC-44AD-829C-22E030840C0A}" type="sibTrans" cxnId="{3F450550-3CE2-44B8-8EBA-8873A2A56F62}">
      <dgm:prSet/>
      <dgm:spPr/>
      <dgm:t>
        <a:bodyPr/>
        <a:lstStyle/>
        <a:p>
          <a:endParaRPr lang="en-US"/>
        </a:p>
      </dgm:t>
    </dgm:pt>
    <dgm:pt modelId="{17171D41-8E0C-44FE-AB86-3D972D723F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CALENDAR OVERVIEW</a:t>
          </a:r>
          <a:endParaRPr lang="en-US" dirty="0"/>
        </a:p>
      </dgm:t>
    </dgm:pt>
    <dgm:pt modelId="{46698078-459E-47DF-8809-0B561D944269}" type="parTrans" cxnId="{218C1DE3-D02A-492C-BA93-DBF5C23CB35E}">
      <dgm:prSet/>
      <dgm:spPr/>
      <dgm:t>
        <a:bodyPr/>
        <a:lstStyle/>
        <a:p>
          <a:endParaRPr lang="en-US"/>
        </a:p>
      </dgm:t>
    </dgm:pt>
    <dgm:pt modelId="{2F0EF839-22AB-4C7A-A080-A83731A259AC}" type="sibTrans" cxnId="{218C1DE3-D02A-492C-BA93-DBF5C23CB35E}">
      <dgm:prSet/>
      <dgm:spPr/>
      <dgm:t>
        <a:bodyPr/>
        <a:lstStyle/>
        <a:p>
          <a:endParaRPr lang="en-US"/>
        </a:p>
      </dgm:t>
    </dgm:pt>
    <dgm:pt modelId="{1F07131B-AA7A-44C2-A13A-0D20CE2390B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AVAILABILITY</a:t>
          </a:r>
          <a:endParaRPr lang="en-US" dirty="0"/>
        </a:p>
      </dgm:t>
    </dgm:pt>
    <dgm:pt modelId="{0C87CA4E-AEF4-4CC8-A76B-C66BEC2BB3CB}" type="sibTrans" cxnId="{441E4C3C-D183-4EC5-903D-25DB8041F9BD}">
      <dgm:prSet/>
      <dgm:spPr/>
      <dgm:t>
        <a:bodyPr/>
        <a:lstStyle/>
        <a:p>
          <a:endParaRPr lang="en-US"/>
        </a:p>
      </dgm:t>
    </dgm:pt>
    <dgm:pt modelId="{36BEBBFF-AF63-4CFB-A1A9-F80BB58B9507}" type="parTrans" cxnId="{441E4C3C-D183-4EC5-903D-25DB8041F9BD}">
      <dgm:prSet/>
      <dgm:spPr/>
      <dgm:t>
        <a:bodyPr/>
        <a:lstStyle/>
        <a:p>
          <a:endParaRPr lang="en-US"/>
        </a:p>
      </dgm:t>
    </dgm:pt>
    <dgm:pt modelId="{23A695D7-3500-4AAF-B054-D80F9C9EE6A9}" type="pres">
      <dgm:prSet presAssocID="{EFF2C65E-2C1F-4FE3-97FB-50F2615D0181}" presName="root" presStyleCnt="0">
        <dgm:presLayoutVars>
          <dgm:dir/>
          <dgm:resizeHandles val="exact"/>
        </dgm:presLayoutVars>
      </dgm:prSet>
      <dgm:spPr/>
    </dgm:pt>
    <dgm:pt modelId="{861410C0-56ED-4835-BBD2-B240A8800969}" type="pres">
      <dgm:prSet presAssocID="{2FF5A433-ABF9-4884-977E-DEB2EFE6094A}" presName="compNode" presStyleCnt="0"/>
      <dgm:spPr/>
    </dgm:pt>
    <dgm:pt modelId="{290AD410-7A49-44BB-820C-DE0895F13874}" type="pres">
      <dgm:prSet presAssocID="{2FF5A433-ABF9-4884-977E-DEB2EFE6094A}" presName="iconBgRect" presStyleLbl="bgShp" presStyleIdx="0" presStyleCnt="4"/>
      <dgm:spPr/>
    </dgm:pt>
    <dgm:pt modelId="{F2FA1F27-D1CB-4E90-83A1-FC7A8B9E8497}" type="pres">
      <dgm:prSet presAssocID="{2FF5A433-ABF9-4884-977E-DEB2EFE609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bruiker"/>
        </a:ext>
      </dgm:extLst>
    </dgm:pt>
    <dgm:pt modelId="{3ED6115C-DE53-4FBE-8DA0-E189E50A2B4E}" type="pres">
      <dgm:prSet presAssocID="{2FF5A433-ABF9-4884-977E-DEB2EFE6094A}" presName="spaceRect" presStyleCnt="0"/>
      <dgm:spPr/>
    </dgm:pt>
    <dgm:pt modelId="{17C264F8-8779-4565-8105-0D83C30A5F60}" type="pres">
      <dgm:prSet presAssocID="{2FF5A433-ABF9-4884-977E-DEB2EFE6094A}" presName="textRect" presStyleLbl="revTx" presStyleIdx="0" presStyleCnt="4">
        <dgm:presLayoutVars>
          <dgm:chMax val="1"/>
          <dgm:chPref val="1"/>
        </dgm:presLayoutVars>
      </dgm:prSet>
      <dgm:spPr/>
    </dgm:pt>
    <dgm:pt modelId="{5EAF3F19-5ADC-419E-83CD-5832F5CFABBE}" type="pres">
      <dgm:prSet presAssocID="{B91A2B26-B1E4-4EE1-8CC2-C91DF9D2056F}" presName="sibTrans" presStyleCnt="0"/>
      <dgm:spPr/>
    </dgm:pt>
    <dgm:pt modelId="{7F792C44-F082-4165-BAD3-D4140C1D702D}" type="pres">
      <dgm:prSet presAssocID="{1F07131B-AA7A-44C2-A13A-0D20CE2390BC}" presName="compNode" presStyleCnt="0"/>
      <dgm:spPr/>
    </dgm:pt>
    <dgm:pt modelId="{C526CD13-23D5-4822-8DBA-4E1266504E5E}" type="pres">
      <dgm:prSet presAssocID="{1F07131B-AA7A-44C2-A13A-0D20CE2390BC}" presName="iconBgRect" presStyleLbl="bgShp" presStyleIdx="1" presStyleCnt="4"/>
      <dgm:spPr/>
    </dgm:pt>
    <dgm:pt modelId="{7A414C64-7755-41E8-92C7-952C90F09969}" type="pres">
      <dgm:prSet presAssocID="{1F07131B-AA7A-44C2-A13A-0D20CE2390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ok met effen opvulling"/>
        </a:ext>
      </dgm:extLst>
    </dgm:pt>
    <dgm:pt modelId="{388BC0D8-8D87-4E09-ACC3-17C1CB61AC08}" type="pres">
      <dgm:prSet presAssocID="{1F07131B-AA7A-44C2-A13A-0D20CE2390BC}" presName="spaceRect" presStyleCnt="0"/>
      <dgm:spPr/>
    </dgm:pt>
    <dgm:pt modelId="{FB23E96A-E182-4385-AB4D-2C0B1BCD17B4}" type="pres">
      <dgm:prSet presAssocID="{1F07131B-AA7A-44C2-A13A-0D20CE2390BC}" presName="textRect" presStyleLbl="revTx" presStyleIdx="1" presStyleCnt="4">
        <dgm:presLayoutVars>
          <dgm:chMax val="1"/>
          <dgm:chPref val="1"/>
        </dgm:presLayoutVars>
      </dgm:prSet>
      <dgm:spPr/>
    </dgm:pt>
    <dgm:pt modelId="{0D4DE1A1-41F2-4AED-B46B-E11210091E33}" type="pres">
      <dgm:prSet presAssocID="{0C87CA4E-AEF4-4CC8-A76B-C66BEC2BB3CB}" presName="sibTrans" presStyleCnt="0"/>
      <dgm:spPr/>
    </dgm:pt>
    <dgm:pt modelId="{339902A2-C8FD-417F-9EFB-FD45E5238EC9}" type="pres">
      <dgm:prSet presAssocID="{CCD15A52-6369-4F70-9CEE-F189226B0207}" presName="compNode" presStyleCnt="0"/>
      <dgm:spPr/>
    </dgm:pt>
    <dgm:pt modelId="{9DCE2499-9143-49F3-8FD4-37E0F8CF7C2C}" type="pres">
      <dgm:prSet presAssocID="{CCD15A52-6369-4F70-9CEE-F189226B0207}" presName="iconBgRect" presStyleLbl="bgShp" presStyleIdx="2" presStyleCnt="4"/>
      <dgm:spPr/>
    </dgm:pt>
    <dgm:pt modelId="{7152EFB6-5F44-45C1-B6FD-AC1CEBAC6E00}" type="pres">
      <dgm:prSet presAssocID="{CCD15A52-6369-4F70-9CEE-F189226B02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gestoken hand silhouet"/>
        </a:ext>
      </dgm:extLst>
    </dgm:pt>
    <dgm:pt modelId="{79AADD96-9AEB-4E4E-BD39-2F2A8B4FBCA7}" type="pres">
      <dgm:prSet presAssocID="{CCD15A52-6369-4F70-9CEE-F189226B0207}" presName="spaceRect" presStyleCnt="0"/>
      <dgm:spPr/>
    </dgm:pt>
    <dgm:pt modelId="{9AC59D93-8C27-4381-9DDF-8477CDBB1E49}" type="pres">
      <dgm:prSet presAssocID="{CCD15A52-6369-4F70-9CEE-F189226B0207}" presName="textRect" presStyleLbl="revTx" presStyleIdx="2" presStyleCnt="4">
        <dgm:presLayoutVars>
          <dgm:chMax val="1"/>
          <dgm:chPref val="1"/>
        </dgm:presLayoutVars>
      </dgm:prSet>
      <dgm:spPr/>
    </dgm:pt>
    <dgm:pt modelId="{F0B104C9-BBA3-460E-83D3-4C95A5132E20}" type="pres">
      <dgm:prSet presAssocID="{64297FC3-45AC-44AD-829C-22E030840C0A}" presName="sibTrans" presStyleCnt="0"/>
      <dgm:spPr/>
    </dgm:pt>
    <dgm:pt modelId="{9F506810-B1AA-427C-8A70-5C04D74BE629}" type="pres">
      <dgm:prSet presAssocID="{17171D41-8E0C-44FE-AB86-3D972D723FAF}" presName="compNode" presStyleCnt="0"/>
      <dgm:spPr/>
    </dgm:pt>
    <dgm:pt modelId="{6E9DAEA9-D22D-4FBC-B488-3ABB7667613E}" type="pres">
      <dgm:prSet presAssocID="{17171D41-8E0C-44FE-AB86-3D972D723FAF}" presName="iconBgRect" presStyleLbl="bgShp" presStyleIdx="3" presStyleCnt="4"/>
      <dgm:spPr/>
    </dgm:pt>
    <dgm:pt modelId="{68B9A918-41CB-421D-A59F-B74D04D0F6C6}" type="pres">
      <dgm:prSet presAssocID="{17171D41-8E0C-44FE-AB86-3D972D723FAF}" presName="iconRect" presStyleLbl="node1" presStyleIdx="3" presStyleCnt="4"/>
      <dgm:spPr>
        <a:blipFill>
          <a:blip xmlns:r="http://schemas.openxmlformats.org/officeDocument/2006/relationships" r:embed="rId7"/>
          <a:srcRect/>
          <a:stretch>
            <a:fillRect/>
          </a:stretch>
        </a:blipFill>
      </dgm:spPr>
    </dgm:pt>
    <dgm:pt modelId="{A7F17447-84DE-4B9D-B411-D70D2E3A84D5}" type="pres">
      <dgm:prSet presAssocID="{17171D41-8E0C-44FE-AB86-3D972D723FAF}" presName="spaceRect" presStyleCnt="0"/>
      <dgm:spPr/>
    </dgm:pt>
    <dgm:pt modelId="{7E2642E3-FDCB-4261-8D05-CEF4289C8E2C}" type="pres">
      <dgm:prSet presAssocID="{17171D41-8E0C-44FE-AB86-3D972D723FA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AF5070E-A7D7-4EE9-883E-9CDFD47D89AA}" srcId="{EFF2C65E-2C1F-4FE3-97FB-50F2615D0181}" destId="{2FF5A433-ABF9-4884-977E-DEB2EFE6094A}" srcOrd="0" destOrd="0" parTransId="{655B6A3F-3B3F-485C-908F-245EA13269BF}" sibTransId="{B91A2B26-B1E4-4EE1-8CC2-C91DF9D2056F}"/>
    <dgm:cxn modelId="{441E4C3C-D183-4EC5-903D-25DB8041F9BD}" srcId="{EFF2C65E-2C1F-4FE3-97FB-50F2615D0181}" destId="{1F07131B-AA7A-44C2-A13A-0D20CE2390BC}" srcOrd="1" destOrd="0" parTransId="{36BEBBFF-AF63-4CFB-A1A9-F80BB58B9507}" sibTransId="{0C87CA4E-AEF4-4CC8-A76B-C66BEC2BB3CB}"/>
    <dgm:cxn modelId="{11CB8867-9EC2-4B2E-957F-48D1FF7B50C2}" type="presOf" srcId="{1F07131B-AA7A-44C2-A13A-0D20CE2390BC}" destId="{FB23E96A-E182-4385-AB4D-2C0B1BCD17B4}" srcOrd="0" destOrd="0" presId="urn:microsoft.com/office/officeart/2018/5/layout/IconCircleLabelList"/>
    <dgm:cxn modelId="{3F450550-3CE2-44B8-8EBA-8873A2A56F62}" srcId="{EFF2C65E-2C1F-4FE3-97FB-50F2615D0181}" destId="{CCD15A52-6369-4F70-9CEE-F189226B0207}" srcOrd="2" destOrd="0" parTransId="{43168652-6635-4560-8246-49793941D27C}" sibTransId="{64297FC3-45AC-44AD-829C-22E030840C0A}"/>
    <dgm:cxn modelId="{42321989-A654-4F97-9F63-8F13530DF711}" type="presOf" srcId="{EFF2C65E-2C1F-4FE3-97FB-50F2615D0181}" destId="{23A695D7-3500-4AAF-B054-D80F9C9EE6A9}" srcOrd="0" destOrd="0" presId="urn:microsoft.com/office/officeart/2018/5/layout/IconCircleLabelList"/>
    <dgm:cxn modelId="{261854A4-8876-4A80-9926-A16F15334C59}" type="presOf" srcId="{17171D41-8E0C-44FE-AB86-3D972D723FAF}" destId="{7E2642E3-FDCB-4261-8D05-CEF4289C8E2C}" srcOrd="0" destOrd="0" presId="urn:microsoft.com/office/officeart/2018/5/layout/IconCircleLabelList"/>
    <dgm:cxn modelId="{0FBD2DCE-24C0-48C8-B859-D12EEA1F1BB2}" type="presOf" srcId="{2FF5A433-ABF9-4884-977E-DEB2EFE6094A}" destId="{17C264F8-8779-4565-8105-0D83C30A5F60}" srcOrd="0" destOrd="0" presId="urn:microsoft.com/office/officeart/2018/5/layout/IconCircleLabelList"/>
    <dgm:cxn modelId="{70D41CD7-C507-435F-BE5B-3E6B79B42510}" type="presOf" srcId="{CCD15A52-6369-4F70-9CEE-F189226B0207}" destId="{9AC59D93-8C27-4381-9DDF-8477CDBB1E49}" srcOrd="0" destOrd="0" presId="urn:microsoft.com/office/officeart/2018/5/layout/IconCircleLabelList"/>
    <dgm:cxn modelId="{218C1DE3-D02A-492C-BA93-DBF5C23CB35E}" srcId="{EFF2C65E-2C1F-4FE3-97FB-50F2615D0181}" destId="{17171D41-8E0C-44FE-AB86-3D972D723FAF}" srcOrd="3" destOrd="0" parTransId="{46698078-459E-47DF-8809-0B561D944269}" sibTransId="{2F0EF839-22AB-4C7A-A080-A83731A259AC}"/>
    <dgm:cxn modelId="{BE06BE7A-DD1C-4404-9B72-942DAD220C5E}" type="presParOf" srcId="{23A695D7-3500-4AAF-B054-D80F9C9EE6A9}" destId="{861410C0-56ED-4835-BBD2-B240A8800969}" srcOrd="0" destOrd="0" presId="urn:microsoft.com/office/officeart/2018/5/layout/IconCircleLabelList"/>
    <dgm:cxn modelId="{6F646DFF-B8E8-439D-986B-D084B17F6683}" type="presParOf" srcId="{861410C0-56ED-4835-BBD2-B240A8800969}" destId="{290AD410-7A49-44BB-820C-DE0895F13874}" srcOrd="0" destOrd="0" presId="urn:microsoft.com/office/officeart/2018/5/layout/IconCircleLabelList"/>
    <dgm:cxn modelId="{04322829-A645-4AD4-BE8A-E620C8F6E44C}" type="presParOf" srcId="{861410C0-56ED-4835-BBD2-B240A8800969}" destId="{F2FA1F27-D1CB-4E90-83A1-FC7A8B9E8497}" srcOrd="1" destOrd="0" presId="urn:microsoft.com/office/officeart/2018/5/layout/IconCircleLabelList"/>
    <dgm:cxn modelId="{38DAB0A9-FCD6-450A-A77C-81C6B934E37E}" type="presParOf" srcId="{861410C0-56ED-4835-BBD2-B240A8800969}" destId="{3ED6115C-DE53-4FBE-8DA0-E189E50A2B4E}" srcOrd="2" destOrd="0" presId="urn:microsoft.com/office/officeart/2018/5/layout/IconCircleLabelList"/>
    <dgm:cxn modelId="{ACA6861E-16E4-4A56-B658-D5D157D9675B}" type="presParOf" srcId="{861410C0-56ED-4835-BBD2-B240A8800969}" destId="{17C264F8-8779-4565-8105-0D83C30A5F60}" srcOrd="3" destOrd="0" presId="urn:microsoft.com/office/officeart/2018/5/layout/IconCircleLabelList"/>
    <dgm:cxn modelId="{AA2465D1-FE57-46D9-B808-76DEDC2AC0B1}" type="presParOf" srcId="{23A695D7-3500-4AAF-B054-D80F9C9EE6A9}" destId="{5EAF3F19-5ADC-419E-83CD-5832F5CFABBE}" srcOrd="1" destOrd="0" presId="urn:microsoft.com/office/officeart/2018/5/layout/IconCircleLabelList"/>
    <dgm:cxn modelId="{49BFA463-C30A-4054-8797-41489B9244B5}" type="presParOf" srcId="{23A695D7-3500-4AAF-B054-D80F9C9EE6A9}" destId="{7F792C44-F082-4165-BAD3-D4140C1D702D}" srcOrd="2" destOrd="0" presId="urn:microsoft.com/office/officeart/2018/5/layout/IconCircleLabelList"/>
    <dgm:cxn modelId="{7E00BE9A-9121-436B-8673-778B7147E301}" type="presParOf" srcId="{7F792C44-F082-4165-BAD3-D4140C1D702D}" destId="{C526CD13-23D5-4822-8DBA-4E1266504E5E}" srcOrd="0" destOrd="0" presId="urn:microsoft.com/office/officeart/2018/5/layout/IconCircleLabelList"/>
    <dgm:cxn modelId="{F575B3A9-D742-4BC6-B67C-57D40CDDE57D}" type="presParOf" srcId="{7F792C44-F082-4165-BAD3-D4140C1D702D}" destId="{7A414C64-7755-41E8-92C7-952C90F09969}" srcOrd="1" destOrd="0" presId="urn:microsoft.com/office/officeart/2018/5/layout/IconCircleLabelList"/>
    <dgm:cxn modelId="{4205AE31-5D04-49C0-B12C-5B507513DF0F}" type="presParOf" srcId="{7F792C44-F082-4165-BAD3-D4140C1D702D}" destId="{388BC0D8-8D87-4E09-ACC3-17C1CB61AC08}" srcOrd="2" destOrd="0" presId="urn:microsoft.com/office/officeart/2018/5/layout/IconCircleLabelList"/>
    <dgm:cxn modelId="{3B4799CD-F464-4BE6-B924-8597689F99FA}" type="presParOf" srcId="{7F792C44-F082-4165-BAD3-D4140C1D702D}" destId="{FB23E96A-E182-4385-AB4D-2C0B1BCD17B4}" srcOrd="3" destOrd="0" presId="urn:microsoft.com/office/officeart/2018/5/layout/IconCircleLabelList"/>
    <dgm:cxn modelId="{61CE9EFD-8095-4328-B9DB-1D06BD89786F}" type="presParOf" srcId="{23A695D7-3500-4AAF-B054-D80F9C9EE6A9}" destId="{0D4DE1A1-41F2-4AED-B46B-E11210091E33}" srcOrd="3" destOrd="0" presId="urn:microsoft.com/office/officeart/2018/5/layout/IconCircleLabelList"/>
    <dgm:cxn modelId="{55CF8A31-0969-4285-9B23-55BCC60495BB}" type="presParOf" srcId="{23A695D7-3500-4AAF-B054-D80F9C9EE6A9}" destId="{339902A2-C8FD-417F-9EFB-FD45E5238EC9}" srcOrd="4" destOrd="0" presId="urn:microsoft.com/office/officeart/2018/5/layout/IconCircleLabelList"/>
    <dgm:cxn modelId="{BFBB813F-B948-4EB4-B8FE-70A2B1C62AE9}" type="presParOf" srcId="{339902A2-C8FD-417F-9EFB-FD45E5238EC9}" destId="{9DCE2499-9143-49F3-8FD4-37E0F8CF7C2C}" srcOrd="0" destOrd="0" presId="urn:microsoft.com/office/officeart/2018/5/layout/IconCircleLabelList"/>
    <dgm:cxn modelId="{A285A87B-F3E6-411D-A9CB-E0F33E1C1734}" type="presParOf" srcId="{339902A2-C8FD-417F-9EFB-FD45E5238EC9}" destId="{7152EFB6-5F44-45C1-B6FD-AC1CEBAC6E00}" srcOrd="1" destOrd="0" presId="urn:microsoft.com/office/officeart/2018/5/layout/IconCircleLabelList"/>
    <dgm:cxn modelId="{20C44C75-3C10-4BC4-A3E3-4282045C46F1}" type="presParOf" srcId="{339902A2-C8FD-417F-9EFB-FD45E5238EC9}" destId="{79AADD96-9AEB-4E4E-BD39-2F2A8B4FBCA7}" srcOrd="2" destOrd="0" presId="urn:microsoft.com/office/officeart/2018/5/layout/IconCircleLabelList"/>
    <dgm:cxn modelId="{AFBF4DF1-5CAB-4976-82BE-3B026A808246}" type="presParOf" srcId="{339902A2-C8FD-417F-9EFB-FD45E5238EC9}" destId="{9AC59D93-8C27-4381-9DDF-8477CDBB1E49}" srcOrd="3" destOrd="0" presId="urn:microsoft.com/office/officeart/2018/5/layout/IconCircleLabelList"/>
    <dgm:cxn modelId="{B9D96F4E-183D-466A-84E0-DC7A34B11A07}" type="presParOf" srcId="{23A695D7-3500-4AAF-B054-D80F9C9EE6A9}" destId="{F0B104C9-BBA3-460E-83D3-4C95A5132E20}" srcOrd="5" destOrd="0" presId="urn:microsoft.com/office/officeart/2018/5/layout/IconCircleLabelList"/>
    <dgm:cxn modelId="{DECFBEF0-2770-42D3-BCEA-FB39BE0D8027}" type="presParOf" srcId="{23A695D7-3500-4AAF-B054-D80F9C9EE6A9}" destId="{9F506810-B1AA-427C-8A70-5C04D74BE629}" srcOrd="6" destOrd="0" presId="urn:microsoft.com/office/officeart/2018/5/layout/IconCircleLabelList"/>
    <dgm:cxn modelId="{A8788D30-F923-4178-8066-7F0A2CAFEBCF}" type="presParOf" srcId="{9F506810-B1AA-427C-8A70-5C04D74BE629}" destId="{6E9DAEA9-D22D-4FBC-B488-3ABB7667613E}" srcOrd="0" destOrd="0" presId="urn:microsoft.com/office/officeart/2018/5/layout/IconCircleLabelList"/>
    <dgm:cxn modelId="{2BAEAFA9-3E44-4F88-8235-BBDF604389B4}" type="presParOf" srcId="{9F506810-B1AA-427C-8A70-5C04D74BE629}" destId="{68B9A918-41CB-421D-A59F-B74D04D0F6C6}" srcOrd="1" destOrd="0" presId="urn:microsoft.com/office/officeart/2018/5/layout/IconCircleLabelList"/>
    <dgm:cxn modelId="{7A299147-0E48-477B-BDCE-F168BB4875AD}" type="presParOf" srcId="{9F506810-B1AA-427C-8A70-5C04D74BE629}" destId="{A7F17447-84DE-4B9D-B411-D70D2E3A84D5}" srcOrd="2" destOrd="0" presId="urn:microsoft.com/office/officeart/2018/5/layout/IconCircleLabelList"/>
    <dgm:cxn modelId="{9AA2B5D5-0DF8-44AB-9FA1-B99FD61AD5B7}" type="presParOf" srcId="{9F506810-B1AA-427C-8A70-5C04D74BE629}" destId="{7E2642E3-FDCB-4261-8D05-CEF4289C8E2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01166-654D-44C1-BEC5-50AF3B096BC9}">
      <dsp:nvSpPr>
        <dsp:cNvPr id="0" name=""/>
        <dsp:cNvSpPr/>
      </dsp:nvSpPr>
      <dsp:spPr>
        <a:xfrm>
          <a:off x="0" y="415"/>
          <a:ext cx="506577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C774AC2-6760-4736-99A1-D7C6C23B3F96}">
      <dsp:nvSpPr>
        <dsp:cNvPr id="0" name=""/>
        <dsp:cNvSpPr/>
      </dsp:nvSpPr>
      <dsp:spPr>
        <a:xfrm>
          <a:off x="0" y="415"/>
          <a:ext cx="5065776" cy="680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Situation &amp; </a:t>
          </a:r>
          <a:r>
            <a:rPr lang="fr-FR" sz="2800" kern="1200" dirty="0" err="1"/>
            <a:t>problem</a:t>
          </a:r>
          <a:endParaRPr lang="en-US" sz="2800" kern="1200" dirty="0"/>
        </a:p>
      </dsp:txBody>
      <dsp:txXfrm>
        <a:off x="0" y="415"/>
        <a:ext cx="5065776" cy="680306"/>
      </dsp:txXfrm>
    </dsp:sp>
    <dsp:sp modelId="{7C82324A-F6E8-40F0-80C1-5589DFB53B25}">
      <dsp:nvSpPr>
        <dsp:cNvPr id="0" name=""/>
        <dsp:cNvSpPr/>
      </dsp:nvSpPr>
      <dsp:spPr>
        <a:xfrm>
          <a:off x="0" y="680721"/>
          <a:ext cx="506577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7AFACE-152C-4B33-BE42-76EAC9F4F4B1}">
      <dsp:nvSpPr>
        <dsp:cNvPr id="0" name=""/>
        <dsp:cNvSpPr/>
      </dsp:nvSpPr>
      <dsp:spPr>
        <a:xfrm>
          <a:off x="0" y="680721"/>
          <a:ext cx="5065776" cy="680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</a:t>
          </a:r>
          <a:r>
            <a:rPr lang="fr-FR" sz="2800" kern="1200" dirty="0" err="1"/>
            <a:t>ser</a:t>
          </a:r>
          <a:r>
            <a:rPr lang="fr-FR" sz="2800" kern="1200" dirty="0"/>
            <a:t> </a:t>
          </a:r>
          <a:r>
            <a:rPr lang="fr-FR" sz="2800" kern="1200" dirty="0" err="1"/>
            <a:t>roles</a:t>
          </a:r>
          <a:endParaRPr lang="en-US" sz="2800" kern="1200" dirty="0"/>
        </a:p>
      </dsp:txBody>
      <dsp:txXfrm>
        <a:off x="0" y="680721"/>
        <a:ext cx="5065776" cy="680306"/>
      </dsp:txXfrm>
    </dsp:sp>
    <dsp:sp modelId="{A8D44F66-FBDE-47FA-8CAB-398BE68206E5}">
      <dsp:nvSpPr>
        <dsp:cNvPr id="0" name=""/>
        <dsp:cNvSpPr/>
      </dsp:nvSpPr>
      <dsp:spPr>
        <a:xfrm>
          <a:off x="0" y="1361028"/>
          <a:ext cx="506577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E3C182-4124-4A16-8F0D-3CC6D8804B8A}">
      <dsp:nvSpPr>
        <dsp:cNvPr id="0" name=""/>
        <dsp:cNvSpPr/>
      </dsp:nvSpPr>
      <dsp:spPr>
        <a:xfrm>
          <a:off x="0" y="1361028"/>
          <a:ext cx="5065776" cy="680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Our features</a:t>
          </a:r>
        </a:p>
      </dsp:txBody>
      <dsp:txXfrm>
        <a:off x="0" y="1361028"/>
        <a:ext cx="5065776" cy="680306"/>
      </dsp:txXfrm>
    </dsp:sp>
    <dsp:sp modelId="{BE2FB61F-216D-44EA-85E0-46EA5B99DDAD}">
      <dsp:nvSpPr>
        <dsp:cNvPr id="0" name=""/>
        <dsp:cNvSpPr/>
      </dsp:nvSpPr>
      <dsp:spPr>
        <a:xfrm>
          <a:off x="0" y="2041334"/>
          <a:ext cx="506577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91E7FC-75F8-4F53-BFD4-E03DC4B71903}">
      <dsp:nvSpPr>
        <dsp:cNvPr id="0" name=""/>
        <dsp:cNvSpPr/>
      </dsp:nvSpPr>
      <dsp:spPr>
        <a:xfrm>
          <a:off x="0" y="2041334"/>
          <a:ext cx="5065776" cy="680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Demonstration</a:t>
          </a:r>
        </a:p>
      </dsp:txBody>
      <dsp:txXfrm>
        <a:off x="0" y="2041334"/>
        <a:ext cx="5065776" cy="680306"/>
      </dsp:txXfrm>
    </dsp:sp>
    <dsp:sp modelId="{E0DB7B3B-6697-4E81-8A1A-E9204B8CB1E3}">
      <dsp:nvSpPr>
        <dsp:cNvPr id="0" name=""/>
        <dsp:cNvSpPr/>
      </dsp:nvSpPr>
      <dsp:spPr>
        <a:xfrm>
          <a:off x="0" y="2721641"/>
          <a:ext cx="506577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2B6023-E626-448A-B280-11CA365563A0}">
      <dsp:nvSpPr>
        <dsp:cNvPr id="0" name=""/>
        <dsp:cNvSpPr/>
      </dsp:nvSpPr>
      <dsp:spPr>
        <a:xfrm>
          <a:off x="0" y="2721641"/>
          <a:ext cx="5065776" cy="680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Questions</a:t>
          </a:r>
        </a:p>
      </dsp:txBody>
      <dsp:txXfrm>
        <a:off x="0" y="2721641"/>
        <a:ext cx="5065776" cy="680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AD410-7A49-44BB-820C-DE0895F13874}">
      <dsp:nvSpPr>
        <dsp:cNvPr id="0" name=""/>
        <dsp:cNvSpPr/>
      </dsp:nvSpPr>
      <dsp:spPr>
        <a:xfrm>
          <a:off x="633747" y="937"/>
          <a:ext cx="782753" cy="78275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A1F27-D1CB-4E90-83A1-FC7A8B9E8497}">
      <dsp:nvSpPr>
        <dsp:cNvPr id="0" name=""/>
        <dsp:cNvSpPr/>
      </dsp:nvSpPr>
      <dsp:spPr>
        <a:xfrm>
          <a:off x="800563" y="167753"/>
          <a:ext cx="449121" cy="449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264F8-8779-4565-8105-0D83C30A5F60}">
      <dsp:nvSpPr>
        <dsp:cNvPr id="0" name=""/>
        <dsp:cNvSpPr/>
      </dsp:nvSpPr>
      <dsp:spPr>
        <a:xfrm>
          <a:off x="383522" y="1027499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LOG IN</a:t>
          </a:r>
        </a:p>
      </dsp:txBody>
      <dsp:txXfrm>
        <a:off x="383522" y="1027499"/>
        <a:ext cx="1283203" cy="513281"/>
      </dsp:txXfrm>
    </dsp:sp>
    <dsp:sp modelId="{C526CD13-23D5-4822-8DBA-4E1266504E5E}">
      <dsp:nvSpPr>
        <dsp:cNvPr id="0" name=""/>
        <dsp:cNvSpPr/>
      </dsp:nvSpPr>
      <dsp:spPr>
        <a:xfrm>
          <a:off x="2141511" y="937"/>
          <a:ext cx="782753" cy="78275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14C64-7755-41E8-92C7-952C90F09969}">
      <dsp:nvSpPr>
        <dsp:cNvPr id="0" name=""/>
        <dsp:cNvSpPr/>
      </dsp:nvSpPr>
      <dsp:spPr>
        <a:xfrm>
          <a:off x="2308327" y="167753"/>
          <a:ext cx="449121" cy="449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3E96A-E182-4385-AB4D-2C0B1BCD17B4}">
      <dsp:nvSpPr>
        <dsp:cNvPr id="0" name=""/>
        <dsp:cNvSpPr/>
      </dsp:nvSpPr>
      <dsp:spPr>
        <a:xfrm>
          <a:off x="1891286" y="1027499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NEW EVENT</a:t>
          </a:r>
        </a:p>
      </dsp:txBody>
      <dsp:txXfrm>
        <a:off x="1891286" y="1027499"/>
        <a:ext cx="1283203" cy="513281"/>
      </dsp:txXfrm>
    </dsp:sp>
    <dsp:sp modelId="{9DCE2499-9143-49F3-8FD4-37E0F8CF7C2C}">
      <dsp:nvSpPr>
        <dsp:cNvPr id="0" name=""/>
        <dsp:cNvSpPr/>
      </dsp:nvSpPr>
      <dsp:spPr>
        <a:xfrm>
          <a:off x="3649274" y="937"/>
          <a:ext cx="782753" cy="78275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2EFB6-5F44-45C1-B6FD-AC1CEBAC6E00}">
      <dsp:nvSpPr>
        <dsp:cNvPr id="0" name=""/>
        <dsp:cNvSpPr/>
      </dsp:nvSpPr>
      <dsp:spPr>
        <a:xfrm>
          <a:off x="3816091" y="167753"/>
          <a:ext cx="449121" cy="449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59D93-8C27-4381-9DDF-8477CDBB1E49}">
      <dsp:nvSpPr>
        <dsp:cNvPr id="0" name=""/>
        <dsp:cNvSpPr/>
      </dsp:nvSpPr>
      <dsp:spPr>
        <a:xfrm>
          <a:off x="3399050" y="1027499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300" kern="1200" dirty="0"/>
            <a:t>ACCEPT/REFUSE </a:t>
          </a:r>
          <a:endParaRPr lang="en-US" sz="1300" kern="1200" dirty="0"/>
        </a:p>
      </dsp:txBody>
      <dsp:txXfrm>
        <a:off x="3399050" y="1027499"/>
        <a:ext cx="1283203" cy="513281"/>
      </dsp:txXfrm>
    </dsp:sp>
    <dsp:sp modelId="{6E9DAEA9-D22D-4FBC-B488-3ABB7667613E}">
      <dsp:nvSpPr>
        <dsp:cNvPr id="0" name=""/>
        <dsp:cNvSpPr/>
      </dsp:nvSpPr>
      <dsp:spPr>
        <a:xfrm>
          <a:off x="1387629" y="1861581"/>
          <a:ext cx="782753" cy="78275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9A918-41CB-421D-A59F-B74D04D0F6C6}">
      <dsp:nvSpPr>
        <dsp:cNvPr id="0" name=""/>
        <dsp:cNvSpPr/>
      </dsp:nvSpPr>
      <dsp:spPr>
        <a:xfrm>
          <a:off x="1554445" y="2028398"/>
          <a:ext cx="449121" cy="449121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642E3-FDCB-4261-8D05-CEF4289C8E2C}">
      <dsp:nvSpPr>
        <dsp:cNvPr id="0" name=""/>
        <dsp:cNvSpPr/>
      </dsp:nvSpPr>
      <dsp:spPr>
        <a:xfrm>
          <a:off x="1137404" y="2888144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CALENDAR OVERVIEW</a:t>
          </a:r>
        </a:p>
      </dsp:txBody>
      <dsp:txXfrm>
        <a:off x="1137404" y="2888144"/>
        <a:ext cx="1283203" cy="513281"/>
      </dsp:txXfrm>
    </dsp:sp>
    <dsp:sp modelId="{37B04E59-601E-467E-A690-FC7D786E5B37}">
      <dsp:nvSpPr>
        <dsp:cNvPr id="0" name=""/>
        <dsp:cNvSpPr/>
      </dsp:nvSpPr>
      <dsp:spPr>
        <a:xfrm>
          <a:off x="2895392" y="1861581"/>
          <a:ext cx="782753" cy="78275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156F9-807D-43C8-AE68-06EFB864CEDB}">
      <dsp:nvSpPr>
        <dsp:cNvPr id="0" name=""/>
        <dsp:cNvSpPr/>
      </dsp:nvSpPr>
      <dsp:spPr>
        <a:xfrm>
          <a:off x="3062209" y="2028398"/>
          <a:ext cx="449121" cy="449121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CC121-CD7B-40BA-A31D-8A1698B6A199}">
      <dsp:nvSpPr>
        <dsp:cNvPr id="0" name=""/>
        <dsp:cNvSpPr/>
      </dsp:nvSpPr>
      <dsp:spPr>
        <a:xfrm>
          <a:off x="2645168" y="2888144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STATISTICS</a:t>
          </a:r>
        </a:p>
      </dsp:txBody>
      <dsp:txXfrm>
        <a:off x="2645168" y="2888144"/>
        <a:ext cx="1283203" cy="5132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AD410-7A49-44BB-820C-DE0895F13874}">
      <dsp:nvSpPr>
        <dsp:cNvPr id="0" name=""/>
        <dsp:cNvSpPr/>
      </dsp:nvSpPr>
      <dsp:spPr>
        <a:xfrm>
          <a:off x="633747" y="937"/>
          <a:ext cx="782753" cy="78275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A1F27-D1CB-4E90-83A1-FC7A8B9E8497}">
      <dsp:nvSpPr>
        <dsp:cNvPr id="0" name=""/>
        <dsp:cNvSpPr/>
      </dsp:nvSpPr>
      <dsp:spPr>
        <a:xfrm>
          <a:off x="800563" y="167753"/>
          <a:ext cx="449121" cy="449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264F8-8779-4565-8105-0D83C30A5F60}">
      <dsp:nvSpPr>
        <dsp:cNvPr id="0" name=""/>
        <dsp:cNvSpPr/>
      </dsp:nvSpPr>
      <dsp:spPr>
        <a:xfrm>
          <a:off x="383522" y="1027499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LOG IN</a:t>
          </a:r>
        </a:p>
      </dsp:txBody>
      <dsp:txXfrm>
        <a:off x="383522" y="1027499"/>
        <a:ext cx="1283203" cy="513281"/>
      </dsp:txXfrm>
    </dsp:sp>
    <dsp:sp modelId="{C526CD13-23D5-4822-8DBA-4E1266504E5E}">
      <dsp:nvSpPr>
        <dsp:cNvPr id="0" name=""/>
        <dsp:cNvSpPr/>
      </dsp:nvSpPr>
      <dsp:spPr>
        <a:xfrm>
          <a:off x="2141511" y="937"/>
          <a:ext cx="782753" cy="78275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14C64-7755-41E8-92C7-952C90F09969}">
      <dsp:nvSpPr>
        <dsp:cNvPr id="0" name=""/>
        <dsp:cNvSpPr/>
      </dsp:nvSpPr>
      <dsp:spPr>
        <a:xfrm>
          <a:off x="2308327" y="167753"/>
          <a:ext cx="449121" cy="449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3E96A-E182-4385-AB4D-2C0B1BCD17B4}">
      <dsp:nvSpPr>
        <dsp:cNvPr id="0" name=""/>
        <dsp:cNvSpPr/>
      </dsp:nvSpPr>
      <dsp:spPr>
        <a:xfrm>
          <a:off x="1891286" y="1027499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AVAILABILITY</a:t>
          </a:r>
          <a:endParaRPr lang="en-US" sz="1600" kern="1200" dirty="0"/>
        </a:p>
      </dsp:txBody>
      <dsp:txXfrm>
        <a:off x="1891286" y="1027499"/>
        <a:ext cx="1283203" cy="513281"/>
      </dsp:txXfrm>
    </dsp:sp>
    <dsp:sp modelId="{9DCE2499-9143-49F3-8FD4-37E0F8CF7C2C}">
      <dsp:nvSpPr>
        <dsp:cNvPr id="0" name=""/>
        <dsp:cNvSpPr/>
      </dsp:nvSpPr>
      <dsp:spPr>
        <a:xfrm>
          <a:off x="3649274" y="937"/>
          <a:ext cx="782753" cy="78275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2EFB6-5F44-45C1-B6FD-AC1CEBAC6E00}">
      <dsp:nvSpPr>
        <dsp:cNvPr id="0" name=""/>
        <dsp:cNvSpPr/>
      </dsp:nvSpPr>
      <dsp:spPr>
        <a:xfrm>
          <a:off x="3816091" y="167753"/>
          <a:ext cx="449121" cy="449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59D93-8C27-4381-9DDF-8477CDBB1E49}">
      <dsp:nvSpPr>
        <dsp:cNvPr id="0" name=""/>
        <dsp:cNvSpPr/>
      </dsp:nvSpPr>
      <dsp:spPr>
        <a:xfrm>
          <a:off x="3399050" y="1027499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600" kern="1200"/>
            <a:t>APPLICATION</a:t>
          </a:r>
          <a:endParaRPr lang="en-US" sz="1600" kern="1200" dirty="0"/>
        </a:p>
      </dsp:txBody>
      <dsp:txXfrm>
        <a:off x="3399050" y="1027499"/>
        <a:ext cx="1283203" cy="513281"/>
      </dsp:txXfrm>
    </dsp:sp>
    <dsp:sp modelId="{6E9DAEA9-D22D-4FBC-B488-3ABB7667613E}">
      <dsp:nvSpPr>
        <dsp:cNvPr id="0" name=""/>
        <dsp:cNvSpPr/>
      </dsp:nvSpPr>
      <dsp:spPr>
        <a:xfrm>
          <a:off x="2141511" y="1861581"/>
          <a:ext cx="782753" cy="78275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9A918-41CB-421D-A59F-B74D04D0F6C6}">
      <dsp:nvSpPr>
        <dsp:cNvPr id="0" name=""/>
        <dsp:cNvSpPr/>
      </dsp:nvSpPr>
      <dsp:spPr>
        <a:xfrm>
          <a:off x="2308327" y="2028398"/>
          <a:ext cx="449121" cy="449121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642E3-FDCB-4261-8D05-CEF4289C8E2C}">
      <dsp:nvSpPr>
        <dsp:cNvPr id="0" name=""/>
        <dsp:cNvSpPr/>
      </dsp:nvSpPr>
      <dsp:spPr>
        <a:xfrm>
          <a:off x="1891286" y="2888144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CALENDAR OVERVIEW</a:t>
          </a:r>
          <a:endParaRPr lang="en-US" sz="1600" kern="1200" dirty="0"/>
        </a:p>
      </dsp:txBody>
      <dsp:txXfrm>
        <a:off x="1891286" y="2888144"/>
        <a:ext cx="1283203" cy="513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B8BD9-DF16-914B-9EAA-5148973C936A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1684B-C686-DD43-BA5D-4645E62B535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219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684B-C686-DD43-BA5D-4645E62B5357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344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684B-C686-DD43-BA5D-4645E62B5357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154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nl-BE" dirty="0"/>
              <a:t>Inloggen</a:t>
            </a:r>
          </a:p>
          <a:p>
            <a:pPr marL="228600" indent="-228600">
              <a:buAutoNum type="arabicParenR"/>
            </a:pPr>
            <a:r>
              <a:rPr lang="nl-BE" dirty="0"/>
              <a:t>Nieuw evenement</a:t>
            </a:r>
          </a:p>
          <a:p>
            <a:pPr marL="228600" indent="-228600">
              <a:buAutoNum type="arabicParenR"/>
            </a:pPr>
            <a:r>
              <a:rPr lang="nl-BE" dirty="0"/>
              <a:t>Accepteren/weigeren</a:t>
            </a:r>
          </a:p>
          <a:p>
            <a:pPr marL="228600" indent="-228600">
              <a:buAutoNum type="arabicParenR"/>
            </a:pPr>
            <a:r>
              <a:rPr lang="nl-BE" dirty="0"/>
              <a:t>Kalenderoverzicht</a:t>
            </a:r>
          </a:p>
          <a:p>
            <a:pPr marL="228600" indent="-228600">
              <a:buAutoNum type="arabicParenR"/>
            </a:pPr>
            <a:r>
              <a:rPr lang="nl-BE" dirty="0"/>
              <a:t>Statistieken</a:t>
            </a:r>
          </a:p>
          <a:p>
            <a:pPr marL="228600" indent="-228600">
              <a:buAutoNum type="arabicParenR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684B-C686-DD43-BA5D-4645E62B535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9064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2F4F-77B5-8E49-0C13-2CFEC40BC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3FB8F6-3577-8BDE-4124-F4BA5AF6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1274666-B1F0-961A-A684-EC73F528C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nl-BE" dirty="0"/>
              <a:t>Inloggen</a:t>
            </a:r>
          </a:p>
          <a:p>
            <a:pPr marL="228600" indent="-228600">
              <a:buAutoNum type="arabicParenR"/>
            </a:pPr>
            <a:r>
              <a:rPr lang="nl-BE" dirty="0"/>
              <a:t>beschikbaarheid</a:t>
            </a:r>
          </a:p>
          <a:p>
            <a:pPr marL="228600" indent="-228600">
              <a:buAutoNum type="arabicParenR"/>
            </a:pPr>
            <a:r>
              <a:rPr lang="nl-BE" dirty="0"/>
              <a:t>solliciteren</a:t>
            </a:r>
          </a:p>
          <a:p>
            <a:pPr marL="228600" indent="-228600">
              <a:buAutoNum type="arabicParenR"/>
            </a:pPr>
            <a:r>
              <a:rPr lang="nl-BE" dirty="0"/>
              <a:t>Kalenderoverzicht</a:t>
            </a:r>
          </a:p>
          <a:p>
            <a:pPr marL="228600" indent="-228600">
              <a:buAutoNum type="arabicParenR"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D15B4E-F3EA-72DD-946B-5C5025099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684B-C686-DD43-BA5D-4645E62B5357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4458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684B-C686-DD43-BA5D-4645E62B535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93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684B-C686-DD43-BA5D-4645E62B535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4646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684B-C686-DD43-BA5D-4645E62B5357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83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98461-2D53-622B-F775-FE5D1F951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CCF30DD-B662-4E2C-E420-824D3A7C7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98B3776-A7CD-E8EF-1344-A54A47F94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F79281-46B2-E40E-EDF9-310B7E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E923A5-6362-B15A-7AF4-AF725DAF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328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104F0-BA96-EA0A-FEC6-1881584F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ABDAB4-E4A9-3AF9-2B79-40C7F868F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77CF82-C5C2-3935-4B01-834C19FA2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9044E0-7529-E0E4-6E56-2108FB12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A756EEC-DCCD-5BEC-476B-73FF42BE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67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C6E5A75-D700-09FA-39A0-BD2E1E1FC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1A62229-AAAA-3E28-A38D-B3618E024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F371AD5-875E-B28C-BCE8-E67870BE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71009C-860B-2995-61CF-BF065EED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1ADCBC4-5756-7793-A66F-15BC43BA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4614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C2F29-D130-C6CC-71A8-81847D15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2E3BD-94C1-219B-43E0-2D05F1AAB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51E2E54-8E4A-59F8-DB7F-0BCA6CB8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5451ECC-4DB7-95F2-ED90-A837FB80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94B340-F4BE-6CE5-C1B3-01A6C57F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124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502AF-B24B-58F9-6203-5B741F25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011F87-069E-120B-BD2F-D89EDDC60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3DFBAE-8717-0A5B-24CE-74A21323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4C920E-ECFD-EB3D-F8AF-C070B56E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5E8188-6885-C76C-73BE-B5541E22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6633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725A5-97C6-7790-D6A1-3C877404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9C0EEC-641B-2DDC-B1DB-81B552FFB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08E7B0C-B6BD-40B9-754B-32A4CCD2A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15AF25-5D19-FD73-45A7-88F12806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1F1C720-62D0-2605-47D0-B4811364F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673EEFD-0E51-6054-CD97-4DD8D26D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217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EB4FE-153F-F62F-2E54-819607D2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4E8680-5288-2F16-3560-6C1936A8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5CCB49F-537E-42B6-F321-BF5E6FB77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616AAF-9552-8F0E-6EA9-C940BFAB7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7036887-7968-6861-16C5-2BA725D03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7B7DB03-184C-A206-2DC1-2D237219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86AE14D-BD30-F251-D164-7908449C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16B45D2-10F4-2DA4-298E-A5C98B9E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976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CA1D-334F-1FC8-1C0F-5020428F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7C5A9DA-6312-438B-33CB-C6273BE8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CF6C6D-ACC3-E023-0D66-3A10CE052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56A86-48A2-C412-414F-1E9AE0D2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379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B2D3499-BABA-21DE-B77F-CF4C10FD5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4297AE4-DBBA-A258-48B6-A7D6781C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715589-DB16-0E5E-2F03-9B02E85B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63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67009-7E5A-9D27-7534-7B581EBC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B14F97D-3446-9B3D-3FFE-E40AB753F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724232B-897D-ADEA-1D21-DDAAD3208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CB399B-DAD2-984C-CA74-611C5EFA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CCE905C-52E6-4EE6-C8FF-7C0D463E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8DC2814-2983-8C00-579D-48F4904C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27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E642A-2DB0-D345-A175-682607E13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506084D-B468-CAD4-C356-8093C8869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7A481A8-9C00-8A73-4D96-885D6BA17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B390A22-1891-12AA-DADE-99878E4D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329C462-A2F8-C7FD-12C0-A9232F6A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696EFDC-6DAC-334E-7571-8E4BEC8D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690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23FB0BF-6D20-CB4F-2D9A-C07000D6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32FBC31-8545-8433-8F58-F55C7604E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BB4C6D-DE66-2400-7EA6-30328DA8F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B2F045-4510-7340-918B-0F7F5B91B39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9FDF5C-2891-F12B-8A61-3C8AE7412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5375C3-BC5E-B142-6C6D-FB0D5311A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52CCE1-B189-BB44-B5BE-0D433C0DF3C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174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1" name="Freeform: Shape 107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73" name="Freeform: Shape 107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6F1533-173F-87C0-28C4-4F99EAF64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400305" cy="14805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dirty="0">
                <a:solidFill>
                  <a:schemeClr val="accent2"/>
                </a:solidFill>
              </a:rPr>
              <a:t>Event staff </a:t>
            </a:r>
            <a:br>
              <a:rPr lang="en-US" sz="4800" b="1" dirty="0">
                <a:solidFill>
                  <a:schemeClr val="accent2"/>
                </a:solidFill>
              </a:rPr>
            </a:br>
            <a:r>
              <a:rPr lang="en-US" sz="4800" b="1" dirty="0">
                <a:solidFill>
                  <a:schemeClr val="accent2"/>
                </a:solidFill>
              </a:rPr>
              <a:t>manager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68CE41E-FE26-9744-024A-4A20387B1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790" y="2800240"/>
            <a:ext cx="3933306" cy="246844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b="1" dirty="0"/>
              <a:t>Sam Depauw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b="1" dirty="0"/>
              <a:t>Viktor Walravens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b="1" dirty="0"/>
              <a:t>Xander Vanderhaeghe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b="1" dirty="0"/>
              <a:t>Louis De </a:t>
            </a:r>
            <a:r>
              <a:rPr lang="en-US" sz="1900" b="1" dirty="0" err="1"/>
              <a:t>Veirman</a:t>
            </a:r>
            <a:endParaRPr lang="en-US" sz="1900" b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b="1" dirty="0"/>
              <a:t>Casper De Meester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b="1" dirty="0"/>
          </a:p>
          <a:p>
            <a:pPr algn="l"/>
            <a:r>
              <a:rPr lang="en-US" sz="1900" b="1" dirty="0"/>
              <a:t>Groep 30</a:t>
            </a:r>
            <a:endParaRPr lang="en-US" sz="1300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500" b="1" dirty="0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fbeelding met buitenshuis, plant, gebouw, boom&#10;&#10;Door AI gegenereerde inhoud is mogelijk onjuist.">
            <a:extLst>
              <a:ext uri="{FF2B5EF4-FFF2-40B4-BE49-F238E27FC236}">
                <a16:creationId xmlns:a16="http://schemas.microsoft.com/office/drawing/2014/main" id="{973C5C14-9539-F2DB-D1D3-9FCCBEA8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2" r="-1" b="21411"/>
          <a:stretch>
            <a:fillRect/>
          </a:stretch>
        </p:blipFill>
        <p:spPr bwMode="auto">
          <a:xfrm>
            <a:off x="5414356" y="2130401"/>
            <a:ext cx="6408836" cy="244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59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D1FF98-CA42-BC44-A2DB-175F1C70D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3" r="-2" b="13245"/>
          <a:stretch>
            <a:fillRect/>
          </a:stretch>
        </p:blipFill>
        <p:spPr bwMode="auto"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80" name="Freeform: Shape 2079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82" name="Freeform: Shape 2081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357136"/>
          </a:xfrm>
        </p:spPr>
        <p:txBody>
          <a:bodyPr anchor="ctr">
            <a:normAutofit/>
          </a:bodyPr>
          <a:lstStyle/>
          <a:p>
            <a:r>
              <a:rPr lang="nl-BE" sz="3600" b="1" dirty="0">
                <a:solidFill>
                  <a:schemeClr val="accent2"/>
                </a:solidFill>
              </a:rPr>
              <a:t>Agenda</a:t>
            </a:r>
            <a:endParaRPr lang="nl-BE" sz="3400" b="1" dirty="0">
              <a:solidFill>
                <a:schemeClr val="accent2"/>
              </a:solidFill>
            </a:endParaRPr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86" name="Rectangle 2085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60847C-7FEA-AE98-DD47-3F89E57A5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906634"/>
              </p:ext>
            </p:extLst>
          </p:nvPr>
        </p:nvGraphicFramePr>
        <p:xfrm>
          <a:off x="374904" y="2522949"/>
          <a:ext cx="5065776" cy="340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0A8F41D-90C7-88BD-9F84-508DD378C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r="29310" b="-2"/>
          <a:stretch>
            <a:fillRect/>
          </a:stretch>
        </p:blipFill>
        <p:spPr bwMode="auto"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FCAD1ED-B0EA-DCBF-B848-660348924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r="22103" b="-2"/>
          <a:stretch>
            <a:fillRect/>
          </a:stretch>
        </p:blipFill>
        <p:spPr bwMode="auto"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675E0EF-07D5-E4C6-F3C5-69154A555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r="8015" b="2"/>
          <a:stretch>
            <a:fillRect/>
          </a:stretch>
        </p:blipFill>
        <p:spPr bwMode="auto"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85" name="Freeform: Shape 3084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Freeform: Shape 3086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1E979AD-1DA0-256F-C888-2A89DEB6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1" y="1016867"/>
            <a:ext cx="4922338" cy="8869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kern="1200" dirty="0">
                <a:latin typeface="+mj-lt"/>
                <a:ea typeface="+mj-ea"/>
                <a:cs typeface="+mj-cs"/>
              </a:rPr>
              <a:t>Situation &amp; Problem</a:t>
            </a:r>
          </a:p>
        </p:txBody>
      </p:sp>
    </p:spTree>
    <p:extLst>
      <p:ext uri="{BB962C8B-B14F-4D97-AF65-F5344CB8AC3E}">
        <p14:creationId xmlns:p14="http://schemas.microsoft.com/office/powerpoint/2010/main" val="253384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9" descr="Afbeelding met persoon, computer, overdekt, computer&#10;&#10;Door AI gegenereerde inhoud is mogelijk onjuist.">
            <a:extLst>
              <a:ext uri="{FF2B5EF4-FFF2-40B4-BE49-F238E27FC236}">
                <a16:creationId xmlns:a16="http://schemas.microsoft.com/office/drawing/2014/main" id="{3ECD6475-FACC-3CEE-F9E7-ADB8A42083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63" r="19297" b="-1"/>
          <a:stretch>
            <a:fillRect/>
          </a:stretch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A84978-7DCF-6853-DDF2-4CD12DF0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1" y="861991"/>
            <a:ext cx="5525153" cy="1243584"/>
          </a:xfrm>
        </p:spPr>
        <p:txBody>
          <a:bodyPr anchor="ctr">
            <a:normAutofit/>
          </a:bodyPr>
          <a:lstStyle/>
          <a:p>
            <a:r>
              <a:rPr lang="nl-BE" sz="3600" dirty="0"/>
              <a:t>User </a:t>
            </a:r>
            <a:r>
              <a:rPr lang="nl-BE" sz="3600" dirty="0" err="1"/>
              <a:t>Journey</a:t>
            </a:r>
            <a:r>
              <a:rPr lang="nl-BE" sz="3600" dirty="0"/>
              <a:t> - Manager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851DFD47-7399-1D79-73D0-30303D674C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61928"/>
              </p:ext>
            </p:extLst>
          </p:nvPr>
        </p:nvGraphicFramePr>
        <p:xfrm>
          <a:off x="64008" y="3051244"/>
          <a:ext cx="5065776" cy="340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740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A4F73-D5FA-73CD-E99B-B349C0EBF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persoon, kleding, overdekt, person&#10;&#10;Door AI gegenereerde inhoud is mogelijk onjuist.">
            <a:extLst>
              <a:ext uri="{FF2B5EF4-FFF2-40B4-BE49-F238E27FC236}">
                <a16:creationId xmlns:a16="http://schemas.microsoft.com/office/drawing/2014/main" id="{AC764B76-D6B1-49C5-1FEA-B8725FB6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33" r="18690" b="1"/>
          <a:stretch>
            <a:fillRect/>
          </a:stretch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8" name="Freeform: Shape 77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2EF98B-7325-DF4A-A64D-86FD86A7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nl-BE" sz="3600" dirty="0"/>
              <a:t>User </a:t>
            </a:r>
            <a:r>
              <a:rPr lang="nl-BE" sz="3600" dirty="0" err="1"/>
              <a:t>Journey</a:t>
            </a:r>
            <a:r>
              <a:rPr lang="nl-BE" sz="3600" dirty="0"/>
              <a:t> – Employee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0583E3AE-A30F-D90F-E2C3-0301B6120C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140736"/>
              </p:ext>
            </p:extLst>
          </p:nvPr>
        </p:nvGraphicFramePr>
        <p:xfrm>
          <a:off x="374904" y="2522949"/>
          <a:ext cx="5065776" cy="340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271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 descr="Afbeelding met kaars, nacht, licht&#10;&#10;Door AI gegenereerde inhoud is mogelijk onjuist.">
            <a:extLst>
              <a:ext uri="{FF2B5EF4-FFF2-40B4-BE49-F238E27FC236}">
                <a16:creationId xmlns:a16="http://schemas.microsoft.com/office/drawing/2014/main" id="{F27FEF09-8028-C519-B4A3-D5FB6F8F0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24" r="10835" b="-1"/>
          <a:stretch>
            <a:fillRect/>
          </a:stretch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875F12-1784-114D-8FC7-105350E6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nl-BE" sz="3600" dirty="0" err="1"/>
              <a:t>Our</a:t>
            </a:r>
            <a:r>
              <a:rPr lang="nl-BE" sz="3600" dirty="0"/>
              <a:t> Features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8D9088-7E3A-0014-FD03-772BC7672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nl-BE" sz="2000" dirty="0" err="1"/>
              <a:t>Statistics</a:t>
            </a:r>
            <a:endParaRPr lang="nl-BE" sz="2000" dirty="0"/>
          </a:p>
          <a:p>
            <a:r>
              <a:rPr lang="nl-BE" sz="2000" dirty="0" err="1"/>
              <a:t>Ical</a:t>
            </a:r>
            <a:endParaRPr lang="nl-BE" sz="2000" dirty="0"/>
          </a:p>
          <a:p>
            <a:r>
              <a:rPr lang="nl-BE" sz="2000" dirty="0"/>
              <a:t>….</a:t>
            </a:r>
          </a:p>
          <a:p>
            <a:endParaRPr lang="nl-BE" sz="2000" dirty="0"/>
          </a:p>
          <a:p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0345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11A653-7E40-2185-BAC7-DE0CE07C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23" r="54073" b="1"/>
          <a:stretch>
            <a:fillRect/>
          </a:stretch>
        </p:blipFill>
        <p:spPr>
          <a:xfrm>
            <a:off x="6642083" y="-1"/>
            <a:ext cx="5480828" cy="6858001"/>
          </a:xfrm>
          <a:custGeom>
            <a:avLst/>
            <a:gdLst/>
            <a:ahLst/>
            <a:cxnLst/>
            <a:rect l="l" t="t" r="r" b="b"/>
            <a:pathLst>
              <a:path w="5110407" h="6856413">
                <a:moveTo>
                  <a:pt x="121782" y="0"/>
                </a:moveTo>
                <a:lnTo>
                  <a:pt x="4731440" y="0"/>
                </a:lnTo>
                <a:lnTo>
                  <a:pt x="4775629" y="179775"/>
                </a:lnTo>
                <a:cubicBezTo>
                  <a:pt x="5052916" y="1415453"/>
                  <a:pt x="5165791" y="2739148"/>
                  <a:pt x="5084710" y="4108260"/>
                </a:cubicBezTo>
                <a:cubicBezTo>
                  <a:pt x="5038379" y="4890611"/>
                  <a:pt x="4930907" y="5650759"/>
                  <a:pt x="4768709" y="6381464"/>
                </a:cubicBezTo>
                <a:lnTo>
                  <a:pt x="4653290" y="6856413"/>
                </a:lnTo>
                <a:lnTo>
                  <a:pt x="0" y="6856413"/>
                </a:lnTo>
                <a:lnTo>
                  <a:pt x="21062" y="6803488"/>
                </a:lnTo>
                <a:cubicBezTo>
                  <a:pt x="355644" y="5917239"/>
                  <a:pt x="573134" y="4914171"/>
                  <a:pt x="636462" y="3844830"/>
                </a:cubicBezTo>
                <a:cubicBezTo>
                  <a:pt x="713862" y="2537857"/>
                  <a:pt x="550895" y="1302013"/>
                  <a:pt x="203879" y="236924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35514-A5DF-312E-39BE-1AD5B8B7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97" y="300718"/>
            <a:ext cx="2850017" cy="787854"/>
          </a:xfrm>
        </p:spPr>
        <p:txBody>
          <a:bodyPr>
            <a:normAutofit/>
          </a:bodyPr>
          <a:lstStyle/>
          <a:p>
            <a:r>
              <a:rPr lang="nl-BE" sz="3600" dirty="0" err="1"/>
              <a:t>Our</a:t>
            </a:r>
            <a:r>
              <a:rPr lang="nl-BE" sz="3600" dirty="0"/>
              <a:t> </a:t>
            </a:r>
            <a:r>
              <a:rPr lang="nl-BE" sz="3600" dirty="0" err="1"/>
              <a:t>Algorithm</a:t>
            </a:r>
            <a:endParaRPr lang="nl-B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91E8A-64D6-F43A-D478-54A4E2CCE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071" y="1273629"/>
            <a:ext cx="5541300" cy="62055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Hard Constraints: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2000" dirty="0"/>
              <a:t>1. No overlapping shifts per employee</a:t>
            </a:r>
          </a:p>
          <a:p>
            <a:pPr marL="0" indent="0">
              <a:buNone/>
            </a:pPr>
            <a:r>
              <a:rPr lang="en-US" sz="2000" dirty="0"/>
              <a:t>  2. Minimum 1-hour break between shifts</a:t>
            </a:r>
          </a:p>
          <a:p>
            <a:pPr marL="0" indent="0">
              <a:buNone/>
            </a:pPr>
            <a:r>
              <a:rPr lang="en-US" sz="2000" dirty="0"/>
              <a:t>  3. Maximum 12 hours per employee per day</a:t>
            </a:r>
          </a:p>
          <a:p>
            <a:pPr marL="0" indent="0">
              <a:buNone/>
            </a:pPr>
            <a:r>
              <a:rPr lang="en-US" sz="2000" dirty="0"/>
              <a:t>  4. Availability window constraints</a:t>
            </a:r>
          </a:p>
          <a:p>
            <a:pPr marL="0" indent="0">
              <a:buNone/>
            </a:pPr>
            <a:r>
              <a:rPr lang="en-US" sz="2000" dirty="0"/>
              <a:t>  5. Shift capacity must be met</a:t>
            </a:r>
          </a:p>
          <a:p>
            <a:pPr marL="0" indent="0">
              <a:buNone/>
            </a:pPr>
            <a:r>
              <a:rPr lang="en-US" sz="2400" b="1" dirty="0"/>
              <a:t>Soft Constraints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   </a:t>
            </a:r>
            <a:r>
              <a:rPr lang="en-US" sz="2000" dirty="0"/>
              <a:t>1. Fairness: even hour distribution (60% weight)</a:t>
            </a:r>
          </a:p>
          <a:p>
            <a:pPr marL="0" indent="0">
              <a:buNone/>
            </a:pPr>
            <a:r>
              <a:rPr lang="en-US" sz="2000" dirty="0"/>
              <a:t>   2. Availability match: shifts in preferred windows (40% weight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nl-BE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149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0322-753C-E070-51AD-A149C4EF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6" y="0"/>
            <a:ext cx="10515600" cy="1325563"/>
          </a:xfrm>
        </p:spPr>
        <p:txBody>
          <a:bodyPr/>
          <a:lstStyle/>
          <a:p>
            <a:r>
              <a:rPr lang="nl-NL"/>
              <a:t>Demonstration</a:t>
            </a:r>
            <a:endParaRPr lang="nl-BE" dirty="0"/>
          </a:p>
        </p:txBody>
      </p:sp>
      <p:pic>
        <p:nvPicPr>
          <p:cNvPr id="4" name="Demo_schedule_edited">
            <a:hlinkClick r:id="" action="ppaction://media"/>
            <a:extLst>
              <a:ext uri="{FF2B5EF4-FFF2-40B4-BE49-F238E27FC236}">
                <a16:creationId xmlns:a16="http://schemas.microsoft.com/office/drawing/2014/main" id="{D5DD2982-3F68-25EA-0054-7141D97A4E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005" y="999676"/>
            <a:ext cx="9949990" cy="5596743"/>
          </a:xfrm>
        </p:spPr>
      </p:pic>
    </p:spTree>
    <p:extLst>
      <p:ext uri="{BB962C8B-B14F-4D97-AF65-F5344CB8AC3E}">
        <p14:creationId xmlns:p14="http://schemas.microsoft.com/office/powerpoint/2010/main" val="230115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6" name="Freeform: Shape 15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8" name="Freeform: Shape 15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981194-4F0E-A0DC-70DB-4435191AB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nl-BE" sz="3600" dirty="0" err="1"/>
              <a:t>Questions</a:t>
            </a:r>
            <a:r>
              <a:rPr lang="nl-BE" sz="3600" dirty="0"/>
              <a:t>?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5E23AB69-F410-B71F-663F-5397A4CF3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451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159</Words>
  <Application>Microsoft Office PowerPoint</Application>
  <PresentationFormat>Widescreen</PresentationFormat>
  <Paragraphs>59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Kantoorthema</vt:lpstr>
      <vt:lpstr>Event staff  manager</vt:lpstr>
      <vt:lpstr>Agenda</vt:lpstr>
      <vt:lpstr>PowerPoint Presentation</vt:lpstr>
      <vt:lpstr>User Journey - Manager</vt:lpstr>
      <vt:lpstr>User Journey – Employee</vt:lpstr>
      <vt:lpstr>Our Features</vt:lpstr>
      <vt:lpstr>Our Algorithm</vt:lpstr>
      <vt:lpstr>Demonstration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Casper De Meester</dc:creator>
  <cp:lastModifiedBy>Xander Vanderhaegen</cp:lastModifiedBy>
  <cp:revision>4</cp:revision>
  <dcterms:created xsi:type="dcterms:W3CDTF">2025-12-17T20:08:47Z</dcterms:created>
  <dcterms:modified xsi:type="dcterms:W3CDTF">2025-12-19T11:59:40Z</dcterms:modified>
</cp:coreProperties>
</file>